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1"/>
    <p:sldMasterId id="2147483800" r:id="rId2"/>
  </p:sldMasterIdLst>
  <p:notesMasterIdLst>
    <p:notesMasterId r:id="rId34"/>
  </p:notesMasterIdLst>
  <p:handoutMasterIdLst>
    <p:handoutMasterId r:id="rId35"/>
  </p:handoutMasterIdLst>
  <p:sldIdLst>
    <p:sldId id="257" r:id="rId3"/>
    <p:sldId id="300" r:id="rId4"/>
    <p:sldId id="307" r:id="rId5"/>
    <p:sldId id="289" r:id="rId6"/>
    <p:sldId id="306" r:id="rId7"/>
    <p:sldId id="259" r:id="rId8"/>
    <p:sldId id="268" r:id="rId9"/>
    <p:sldId id="269" r:id="rId10"/>
    <p:sldId id="261" r:id="rId11"/>
    <p:sldId id="291" r:id="rId12"/>
    <p:sldId id="308" r:id="rId13"/>
    <p:sldId id="313" r:id="rId14"/>
    <p:sldId id="310" r:id="rId15"/>
    <p:sldId id="279" r:id="rId16"/>
    <p:sldId id="280" r:id="rId17"/>
    <p:sldId id="287" r:id="rId18"/>
    <p:sldId id="315" r:id="rId19"/>
    <p:sldId id="281" r:id="rId20"/>
    <p:sldId id="309" r:id="rId21"/>
    <p:sldId id="316" r:id="rId22"/>
    <p:sldId id="282" r:id="rId23"/>
    <p:sldId id="283" r:id="rId24"/>
    <p:sldId id="284" r:id="rId25"/>
    <p:sldId id="317" r:id="rId26"/>
    <p:sldId id="314" r:id="rId27"/>
    <p:sldId id="318" r:id="rId28"/>
    <p:sldId id="285" r:id="rId29"/>
    <p:sldId id="311" r:id="rId30"/>
    <p:sldId id="319" r:id="rId31"/>
    <p:sldId id="320" r:id="rId32"/>
    <p:sldId id="322" r:id="rId33"/>
  </p:sldIdLst>
  <p:sldSz cx="12188825" cy="6858000"/>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FA9"/>
    <a:srgbClr val="F6FE90"/>
    <a:srgbClr val="94ADF4"/>
    <a:srgbClr val="D1D3FB"/>
    <a:srgbClr val="9297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07726C-AB7A-4480-A655-50EBBD568B40}" v="4" dt="2021-03-14T15:06:08.231"/>
  </p1510:revLst>
</p1510:revInfo>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118" autoAdjust="0"/>
  </p:normalViewPr>
  <p:slideViewPr>
    <p:cSldViewPr showGuides="1">
      <p:cViewPr>
        <p:scale>
          <a:sx n="85" d="100"/>
          <a:sy n="85" d="100"/>
        </p:scale>
        <p:origin x="180" y="84"/>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notesViewPr>
    <p:cSldViewPr>
      <p:cViewPr varScale="1">
        <p:scale>
          <a:sx n="70" d="100"/>
          <a:sy n="70" d="100"/>
        </p:scale>
        <p:origin x="4110" y="30"/>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Snoekx" userId="ccd4c55f-72c4-43c1-afad-73942b4f6405" providerId="ADAL" clId="{7607726C-AB7A-4480-A655-50EBBD568B40}"/>
    <pc:docChg chg="modSld">
      <pc:chgData name="Nancy Snoekx" userId="ccd4c55f-72c4-43c1-afad-73942b4f6405" providerId="ADAL" clId="{7607726C-AB7A-4480-A655-50EBBD568B40}" dt="2021-03-14T15:07:37.549" v="5" actId="20577"/>
      <pc:docMkLst>
        <pc:docMk/>
      </pc:docMkLst>
      <pc:sldChg chg="addSp delSp modSp modTransition modAnim">
        <pc:chgData name="Nancy Snoekx" userId="ccd4c55f-72c4-43c1-afad-73942b4f6405" providerId="ADAL" clId="{7607726C-AB7A-4480-A655-50EBBD568B40}" dt="2021-03-14T15:06:08.231" v="3"/>
        <pc:sldMkLst>
          <pc:docMk/>
          <pc:sldMk cId="1353610081" sldId="291"/>
        </pc:sldMkLst>
        <pc:picChg chg="add del mod">
          <ac:chgData name="Nancy Snoekx" userId="ccd4c55f-72c4-43c1-afad-73942b4f6405" providerId="ADAL" clId="{7607726C-AB7A-4480-A655-50EBBD568B40}" dt="2021-03-14T15:05:13.860" v="2"/>
          <ac:picMkLst>
            <pc:docMk/>
            <pc:sldMk cId="1353610081" sldId="291"/>
            <ac:picMk id="3" creationId="{81612FCE-04BF-4151-BFF4-2A5DBA891D98}"/>
          </ac:picMkLst>
        </pc:picChg>
        <pc:picChg chg="add mod">
          <ac:chgData name="Nancy Snoekx" userId="ccd4c55f-72c4-43c1-afad-73942b4f6405" providerId="ADAL" clId="{7607726C-AB7A-4480-A655-50EBBD568B40}" dt="2021-03-14T15:06:08.231" v="3"/>
          <ac:picMkLst>
            <pc:docMk/>
            <pc:sldMk cId="1353610081" sldId="291"/>
            <ac:picMk id="4" creationId="{DD870E41-FB09-49DC-A67F-9049A1502E88}"/>
          </ac:picMkLst>
        </pc:picChg>
        <pc:picChg chg="del">
          <ac:chgData name="Nancy Snoekx" userId="ccd4c55f-72c4-43c1-afad-73942b4f6405" providerId="ADAL" clId="{7607726C-AB7A-4480-A655-50EBBD568B40}" dt="2021-03-14T15:04:49.664" v="0"/>
          <ac:picMkLst>
            <pc:docMk/>
            <pc:sldMk cId="1353610081" sldId="291"/>
            <ac:picMk id="8" creationId="{E16B317B-78AB-406F-989D-EB26819DCE28}"/>
          </ac:picMkLst>
        </pc:picChg>
      </pc:sldChg>
      <pc:sldChg chg="modSp mod">
        <pc:chgData name="Nancy Snoekx" userId="ccd4c55f-72c4-43c1-afad-73942b4f6405" providerId="ADAL" clId="{7607726C-AB7A-4480-A655-50EBBD568B40}" dt="2021-03-14T15:07:37.549" v="5" actId="20577"/>
        <pc:sldMkLst>
          <pc:docMk/>
          <pc:sldMk cId="1144202875" sldId="320"/>
        </pc:sldMkLst>
        <pc:spChg chg="mod">
          <ac:chgData name="Nancy Snoekx" userId="ccd4c55f-72c4-43c1-afad-73942b4f6405" providerId="ADAL" clId="{7607726C-AB7A-4480-A655-50EBBD568B40}" dt="2021-03-14T15:07:37.549" v="5" actId="20577"/>
          <ac:spMkLst>
            <pc:docMk/>
            <pc:sldMk cId="1144202875" sldId="320"/>
            <ac:spMk id="4" creationId="{119C8B36-21C5-421F-8526-94CB19404849}"/>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F5B8B8-4D1E-4870-A8E1-D3B1C9968EF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2FE09C2-8F45-476E-8AB3-5907A36A6CED}">
      <dgm:prSet custT="1"/>
      <dgm:spPr/>
      <dgm:t>
        <a:bodyPr/>
        <a:lstStyle/>
        <a:p>
          <a:r>
            <a:rPr lang="nl-BE" sz="1600" i="0" dirty="0"/>
            <a:t>interesse voor wiskunde, Latijn, wetenschappen, economie, humane wetenschappen en moderne talen </a:t>
          </a:r>
          <a:endParaRPr lang="en-US" sz="1600" i="0" dirty="0"/>
        </a:p>
      </dgm:t>
    </dgm:pt>
    <dgm:pt modelId="{C3F09FE2-625F-4794-8BD4-B2F912A05F54}" type="parTrans" cxnId="{DC936E6E-345B-4F45-927F-C444872C2443}">
      <dgm:prSet/>
      <dgm:spPr/>
      <dgm:t>
        <a:bodyPr/>
        <a:lstStyle/>
        <a:p>
          <a:endParaRPr lang="en-US"/>
        </a:p>
      </dgm:t>
    </dgm:pt>
    <dgm:pt modelId="{3F98E990-6175-4449-935D-78D58DA3D1AD}" type="sibTrans" cxnId="{DC936E6E-345B-4F45-927F-C444872C2443}">
      <dgm:prSet/>
      <dgm:spPr/>
      <dgm:t>
        <a:bodyPr/>
        <a:lstStyle/>
        <a:p>
          <a:endParaRPr lang="en-US"/>
        </a:p>
      </dgm:t>
    </dgm:pt>
    <dgm:pt modelId="{EB7FB21F-C2E5-42AF-AB11-0F052F9781A1}">
      <dgm:prSet custT="1"/>
      <dgm:spPr/>
      <dgm:t>
        <a:bodyPr/>
        <a:lstStyle/>
        <a:p>
          <a:r>
            <a:rPr lang="nl-BE" sz="1600" i="0" dirty="0"/>
            <a:t>eerder theoretisch gericht</a:t>
          </a:r>
          <a:endParaRPr lang="en-US" sz="1600" i="0" dirty="0"/>
        </a:p>
      </dgm:t>
    </dgm:pt>
    <dgm:pt modelId="{AA99DF74-380F-4236-ABF7-1105F3905814}" type="parTrans" cxnId="{9550A4E8-BF1E-4D7B-93E9-14CD619D9A0D}">
      <dgm:prSet/>
      <dgm:spPr/>
      <dgm:t>
        <a:bodyPr/>
        <a:lstStyle/>
        <a:p>
          <a:endParaRPr lang="en-US"/>
        </a:p>
      </dgm:t>
    </dgm:pt>
    <dgm:pt modelId="{FCEE25F1-3E7A-4F4B-B146-CC79F78A74D4}" type="sibTrans" cxnId="{9550A4E8-BF1E-4D7B-93E9-14CD619D9A0D}">
      <dgm:prSet/>
      <dgm:spPr/>
      <dgm:t>
        <a:bodyPr/>
        <a:lstStyle/>
        <a:p>
          <a:endParaRPr lang="en-US"/>
        </a:p>
      </dgm:t>
    </dgm:pt>
    <dgm:pt modelId="{4FE8FE58-D975-480D-9341-41FBD0CB9913}">
      <dgm:prSet custT="1"/>
      <dgm:spPr/>
      <dgm:t>
        <a:bodyPr/>
        <a:lstStyle/>
        <a:p>
          <a:r>
            <a:rPr lang="nl-BE" sz="1600" i="0" dirty="0"/>
            <a:t>vrij groot abstractieniveau</a:t>
          </a:r>
          <a:endParaRPr lang="en-US" sz="1600" i="0" dirty="0"/>
        </a:p>
      </dgm:t>
    </dgm:pt>
    <dgm:pt modelId="{74FBB80C-AECD-4D13-B353-813DCFB6E079}" type="parTrans" cxnId="{D00F2BA0-D5A6-4B63-B796-922CCC1A2882}">
      <dgm:prSet/>
      <dgm:spPr/>
      <dgm:t>
        <a:bodyPr/>
        <a:lstStyle/>
        <a:p>
          <a:endParaRPr lang="en-US"/>
        </a:p>
      </dgm:t>
    </dgm:pt>
    <dgm:pt modelId="{B31A8446-82E9-44A7-A0B5-873B8E0C0104}" type="sibTrans" cxnId="{D00F2BA0-D5A6-4B63-B796-922CCC1A2882}">
      <dgm:prSet/>
      <dgm:spPr/>
      <dgm:t>
        <a:bodyPr/>
        <a:lstStyle/>
        <a:p>
          <a:endParaRPr lang="en-US"/>
        </a:p>
      </dgm:t>
    </dgm:pt>
    <dgm:pt modelId="{3E89813F-3C51-493F-A0CE-4311C0B9EB66}">
      <dgm:prSet custT="1"/>
      <dgm:spPr/>
      <dgm:t>
        <a:bodyPr/>
        <a:lstStyle/>
        <a:p>
          <a:r>
            <a:rPr lang="nl-BE" sz="1600" i="0" dirty="0"/>
            <a:t>2</a:t>
          </a:r>
          <a:r>
            <a:rPr lang="nl-BE" sz="1600" i="0" baseline="30000" dirty="0"/>
            <a:t>e</a:t>
          </a:r>
          <a:r>
            <a:rPr lang="nl-BE" sz="1600" i="0" dirty="0"/>
            <a:t> graad succesvol geslaagd voor alle vakken</a:t>
          </a:r>
          <a:endParaRPr lang="en-US" sz="1600" i="0" dirty="0"/>
        </a:p>
      </dgm:t>
    </dgm:pt>
    <dgm:pt modelId="{0C61798C-05D0-4517-9400-5A6B0B0AD703}" type="parTrans" cxnId="{DCA1E796-6C2F-437E-AFFA-BB7C73FEBF32}">
      <dgm:prSet/>
      <dgm:spPr/>
      <dgm:t>
        <a:bodyPr/>
        <a:lstStyle/>
        <a:p>
          <a:endParaRPr lang="en-US"/>
        </a:p>
      </dgm:t>
    </dgm:pt>
    <dgm:pt modelId="{7F3C6518-F0C0-415A-B46A-F401D1777D6C}" type="sibTrans" cxnId="{DCA1E796-6C2F-437E-AFFA-BB7C73FEBF32}">
      <dgm:prSet/>
      <dgm:spPr/>
      <dgm:t>
        <a:bodyPr/>
        <a:lstStyle/>
        <a:p>
          <a:endParaRPr lang="en-US"/>
        </a:p>
      </dgm:t>
    </dgm:pt>
    <dgm:pt modelId="{5A675CFB-FC8B-46A6-AC78-1E38FC83C876}">
      <dgm:prSet custT="1"/>
      <dgm:spPr/>
      <dgm:t>
        <a:bodyPr/>
        <a:lstStyle/>
        <a:p>
          <a:r>
            <a:rPr lang="nl-BE" sz="1600" i="0" dirty="0"/>
            <a:t>tijd en energie steken in schooltaken, zowel op school als thuis </a:t>
          </a:r>
          <a:endParaRPr lang="en-US" sz="1600" i="0" dirty="0"/>
        </a:p>
      </dgm:t>
    </dgm:pt>
    <dgm:pt modelId="{FA124B0C-F338-4A21-A74F-74689639B50B}" type="parTrans" cxnId="{6117E646-4937-4812-AE8D-344B1662B205}">
      <dgm:prSet/>
      <dgm:spPr/>
      <dgm:t>
        <a:bodyPr/>
        <a:lstStyle/>
        <a:p>
          <a:endParaRPr lang="en-US"/>
        </a:p>
      </dgm:t>
    </dgm:pt>
    <dgm:pt modelId="{9DDBE07F-E8EE-4BBC-8D39-EF12796ED6FB}" type="sibTrans" cxnId="{6117E646-4937-4812-AE8D-344B1662B205}">
      <dgm:prSet/>
      <dgm:spPr/>
      <dgm:t>
        <a:bodyPr/>
        <a:lstStyle/>
        <a:p>
          <a:endParaRPr lang="en-US"/>
        </a:p>
      </dgm:t>
    </dgm:pt>
    <dgm:pt modelId="{E76AC571-132C-46AA-AAD3-F06BAAD0244D}">
      <dgm:prSet custT="1"/>
      <dgm:spPr/>
      <dgm:t>
        <a:bodyPr/>
        <a:lstStyle/>
        <a:p>
          <a:r>
            <a:rPr lang="nl-BE" sz="1600" i="0" dirty="0"/>
            <a:t>goed voorbereid op het hoger onderwijs</a:t>
          </a:r>
          <a:endParaRPr lang="en-US" sz="1600" i="0" dirty="0"/>
        </a:p>
      </dgm:t>
    </dgm:pt>
    <dgm:pt modelId="{8A0ACFDD-2E78-437B-B988-624E743EB9CB}" type="parTrans" cxnId="{51203716-2F4F-4C9F-9796-FD0D51385E92}">
      <dgm:prSet/>
      <dgm:spPr/>
      <dgm:t>
        <a:bodyPr/>
        <a:lstStyle/>
        <a:p>
          <a:endParaRPr lang="en-US"/>
        </a:p>
      </dgm:t>
    </dgm:pt>
    <dgm:pt modelId="{338B7A19-E430-4EB2-B261-4296740513B5}" type="sibTrans" cxnId="{51203716-2F4F-4C9F-9796-FD0D51385E92}">
      <dgm:prSet/>
      <dgm:spPr/>
      <dgm:t>
        <a:bodyPr/>
        <a:lstStyle/>
        <a:p>
          <a:endParaRPr lang="en-US"/>
        </a:p>
      </dgm:t>
    </dgm:pt>
    <dgm:pt modelId="{1E426C64-C8AC-4CB1-8131-4CFE948521B3}" type="pres">
      <dgm:prSet presAssocID="{40F5B8B8-4D1E-4870-A8E1-D3B1C9968EFE}" presName="root" presStyleCnt="0">
        <dgm:presLayoutVars>
          <dgm:dir/>
          <dgm:resizeHandles val="exact"/>
        </dgm:presLayoutVars>
      </dgm:prSet>
      <dgm:spPr/>
    </dgm:pt>
    <dgm:pt modelId="{FAFD8820-3037-47AD-AC13-76FC1817839E}" type="pres">
      <dgm:prSet presAssocID="{12FE09C2-8F45-476E-8AB3-5907A36A6CED}" presName="compNode" presStyleCnt="0"/>
      <dgm:spPr/>
    </dgm:pt>
    <dgm:pt modelId="{844B0BEB-F245-49B5-8955-D428F94BC7A2}" type="pres">
      <dgm:prSet presAssocID="{12FE09C2-8F45-476E-8AB3-5907A36A6CED}" presName="iconRect" presStyleLbl="node1" presStyleIdx="0" presStyleCnt="6" custScaleX="172117" custScaleY="15636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laslokaal"/>
        </a:ext>
      </dgm:extLst>
    </dgm:pt>
    <dgm:pt modelId="{F8C14CCC-267C-4557-A0FD-231DB9015581}" type="pres">
      <dgm:prSet presAssocID="{12FE09C2-8F45-476E-8AB3-5907A36A6CED}" presName="spaceRect" presStyleCnt="0"/>
      <dgm:spPr/>
    </dgm:pt>
    <dgm:pt modelId="{2DC9C7B1-4D48-4499-B988-204E1FD8300B}" type="pres">
      <dgm:prSet presAssocID="{12FE09C2-8F45-476E-8AB3-5907A36A6CED}" presName="textRect" presStyleLbl="revTx" presStyleIdx="0" presStyleCnt="6">
        <dgm:presLayoutVars>
          <dgm:chMax val="1"/>
          <dgm:chPref val="1"/>
        </dgm:presLayoutVars>
      </dgm:prSet>
      <dgm:spPr/>
    </dgm:pt>
    <dgm:pt modelId="{D91A939B-6D8F-4D9B-AB7D-D5F38779D9DF}" type="pres">
      <dgm:prSet presAssocID="{3F98E990-6175-4449-935D-78D58DA3D1AD}" presName="sibTrans" presStyleCnt="0"/>
      <dgm:spPr/>
    </dgm:pt>
    <dgm:pt modelId="{4015A2AF-96CD-446E-9F04-A8D704558137}" type="pres">
      <dgm:prSet presAssocID="{EB7FB21F-C2E5-42AF-AB11-0F052F9781A1}" presName="compNode" presStyleCnt="0"/>
      <dgm:spPr/>
    </dgm:pt>
    <dgm:pt modelId="{664BA382-AEC5-4812-B1EE-5802301D6CEB}" type="pres">
      <dgm:prSet presAssocID="{EB7FB21F-C2E5-42AF-AB11-0F052F9781A1}" presName="iconRect" presStyleLbl="node1" presStyleIdx="1" presStyleCnt="6" custScaleX="166403" custScaleY="15404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4522E1F4-6198-4580-8974-F718F1CBB6F6}" type="pres">
      <dgm:prSet presAssocID="{EB7FB21F-C2E5-42AF-AB11-0F052F9781A1}" presName="spaceRect" presStyleCnt="0"/>
      <dgm:spPr/>
    </dgm:pt>
    <dgm:pt modelId="{E6A01546-2F6E-41E3-B858-0F5D1C1D9A61}" type="pres">
      <dgm:prSet presAssocID="{EB7FB21F-C2E5-42AF-AB11-0F052F9781A1}" presName="textRect" presStyleLbl="revTx" presStyleIdx="1" presStyleCnt="6">
        <dgm:presLayoutVars>
          <dgm:chMax val="1"/>
          <dgm:chPref val="1"/>
        </dgm:presLayoutVars>
      </dgm:prSet>
      <dgm:spPr/>
    </dgm:pt>
    <dgm:pt modelId="{3C8AD4EB-F820-4D21-97CC-4E34AFCA5291}" type="pres">
      <dgm:prSet presAssocID="{FCEE25F1-3E7A-4F4B-B146-CC79F78A74D4}" presName="sibTrans" presStyleCnt="0"/>
      <dgm:spPr/>
    </dgm:pt>
    <dgm:pt modelId="{870587B4-A980-4DA6-B100-2B18FD3E7AD3}" type="pres">
      <dgm:prSet presAssocID="{4FE8FE58-D975-480D-9341-41FBD0CB9913}" presName="compNode" presStyleCnt="0"/>
      <dgm:spPr/>
    </dgm:pt>
    <dgm:pt modelId="{C15E3C1A-E8FE-4B1D-B922-64F42356ABE1}" type="pres">
      <dgm:prSet presAssocID="{4FE8FE58-D975-480D-9341-41FBD0CB9913}" presName="iconRect" presStyleLbl="node1" presStyleIdx="2" presStyleCnt="6" custScaleX="179627" custScaleY="13446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erkstroom "/>
        </a:ext>
      </dgm:extLst>
    </dgm:pt>
    <dgm:pt modelId="{CF02874E-06A3-441B-B817-8D06D7F899BC}" type="pres">
      <dgm:prSet presAssocID="{4FE8FE58-D975-480D-9341-41FBD0CB9913}" presName="spaceRect" presStyleCnt="0"/>
      <dgm:spPr/>
    </dgm:pt>
    <dgm:pt modelId="{F127F39A-5525-433D-83F7-8BD038E888A8}" type="pres">
      <dgm:prSet presAssocID="{4FE8FE58-D975-480D-9341-41FBD0CB9913}" presName="textRect" presStyleLbl="revTx" presStyleIdx="2" presStyleCnt="6">
        <dgm:presLayoutVars>
          <dgm:chMax val="1"/>
          <dgm:chPref val="1"/>
        </dgm:presLayoutVars>
      </dgm:prSet>
      <dgm:spPr/>
    </dgm:pt>
    <dgm:pt modelId="{E0FE5488-FE69-40FF-9AF6-367A66957B2A}" type="pres">
      <dgm:prSet presAssocID="{B31A8446-82E9-44A7-A0B5-873B8E0C0104}" presName="sibTrans" presStyleCnt="0"/>
      <dgm:spPr/>
    </dgm:pt>
    <dgm:pt modelId="{774680BC-70DD-4EA0-B8E3-329A05340704}" type="pres">
      <dgm:prSet presAssocID="{3E89813F-3C51-493F-A0CE-4311C0B9EB66}" presName="compNode" presStyleCnt="0"/>
      <dgm:spPr/>
    </dgm:pt>
    <dgm:pt modelId="{C37C4CBC-14B6-4DE7-8F32-824728AA3556}" type="pres">
      <dgm:prSet presAssocID="{3E89813F-3C51-493F-A0CE-4311C0B9EB66}" presName="iconRect" presStyleLbl="node1" presStyleIdx="3" presStyleCnt="6" custScaleX="200302" custScaleY="16141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bbon"/>
        </a:ext>
      </dgm:extLst>
    </dgm:pt>
    <dgm:pt modelId="{99119227-FDE0-4F75-BEFF-4E366184FBCC}" type="pres">
      <dgm:prSet presAssocID="{3E89813F-3C51-493F-A0CE-4311C0B9EB66}" presName="spaceRect" presStyleCnt="0"/>
      <dgm:spPr/>
    </dgm:pt>
    <dgm:pt modelId="{2F4E192C-9ED6-4F0B-91C4-EB2A2D1272E0}" type="pres">
      <dgm:prSet presAssocID="{3E89813F-3C51-493F-A0CE-4311C0B9EB66}" presName="textRect" presStyleLbl="revTx" presStyleIdx="3" presStyleCnt="6">
        <dgm:presLayoutVars>
          <dgm:chMax val="1"/>
          <dgm:chPref val="1"/>
        </dgm:presLayoutVars>
      </dgm:prSet>
      <dgm:spPr/>
    </dgm:pt>
    <dgm:pt modelId="{A3178D0E-7749-458A-8BD2-596D6AFCC35D}" type="pres">
      <dgm:prSet presAssocID="{7F3C6518-F0C0-415A-B46A-F401D1777D6C}" presName="sibTrans" presStyleCnt="0"/>
      <dgm:spPr/>
    </dgm:pt>
    <dgm:pt modelId="{64C6440E-48F7-44BD-BDD6-98094B0204DC}" type="pres">
      <dgm:prSet presAssocID="{5A675CFB-FC8B-46A6-AC78-1E38FC83C876}" presName="compNode" presStyleCnt="0"/>
      <dgm:spPr/>
    </dgm:pt>
    <dgm:pt modelId="{D52008CF-BF6E-4D7D-ABB3-EA115E6C00D3}" type="pres">
      <dgm:prSet presAssocID="{5A675CFB-FC8B-46A6-AC78-1E38FC83C876}" presName="iconRect" presStyleLbl="node1" presStyleIdx="4" presStyleCnt="6" custScaleX="174273" custScaleY="16998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F8E2B803-01D3-48D4-9024-058978424378}" type="pres">
      <dgm:prSet presAssocID="{5A675CFB-FC8B-46A6-AC78-1E38FC83C876}" presName="spaceRect" presStyleCnt="0"/>
      <dgm:spPr/>
    </dgm:pt>
    <dgm:pt modelId="{E012FF32-1C72-4DA9-8B6B-9CEDE91041C2}" type="pres">
      <dgm:prSet presAssocID="{5A675CFB-FC8B-46A6-AC78-1E38FC83C876}" presName="textRect" presStyleLbl="revTx" presStyleIdx="4" presStyleCnt="6">
        <dgm:presLayoutVars>
          <dgm:chMax val="1"/>
          <dgm:chPref val="1"/>
        </dgm:presLayoutVars>
      </dgm:prSet>
      <dgm:spPr/>
    </dgm:pt>
    <dgm:pt modelId="{3C42171E-EA3E-4EE2-9544-533A431AE73B}" type="pres">
      <dgm:prSet presAssocID="{9DDBE07F-E8EE-4BBC-8D39-EF12796ED6FB}" presName="sibTrans" presStyleCnt="0"/>
      <dgm:spPr/>
    </dgm:pt>
    <dgm:pt modelId="{FF0DFA8B-674E-4240-A5D9-E3A17CAC5E2F}" type="pres">
      <dgm:prSet presAssocID="{E76AC571-132C-46AA-AAD3-F06BAAD0244D}" presName="compNode" presStyleCnt="0"/>
      <dgm:spPr/>
    </dgm:pt>
    <dgm:pt modelId="{49106DDE-7DDF-4D61-BCC0-CAAF016EE7C0}" type="pres">
      <dgm:prSet presAssocID="{E76AC571-132C-46AA-AAD3-F06BAAD0244D}" presName="iconRect" presStyleLbl="node1" presStyleIdx="5" presStyleCnt="6" custScaleX="207703" custScaleY="194589"/>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t="-3000" b="-3000"/>
          </a:stretch>
        </a:blipFill>
        <a:ln>
          <a:noFill/>
        </a:ln>
      </dgm:spPr>
      <dgm:extLst>
        <a:ext uri="{E40237B7-FDA0-4F09-8148-C483321AD2D9}">
          <dgm14:cNvPr xmlns:dgm14="http://schemas.microsoft.com/office/drawing/2010/diagram" id="0" name="" descr="Studentenbaret bij afstuderen"/>
        </a:ext>
      </dgm:extLst>
    </dgm:pt>
    <dgm:pt modelId="{43F303CB-70B9-467F-969E-29584818D2DF}" type="pres">
      <dgm:prSet presAssocID="{E76AC571-132C-46AA-AAD3-F06BAAD0244D}" presName="spaceRect" presStyleCnt="0"/>
      <dgm:spPr/>
    </dgm:pt>
    <dgm:pt modelId="{469415C6-7C85-438B-B1E6-F23F0B05E553}" type="pres">
      <dgm:prSet presAssocID="{E76AC571-132C-46AA-AAD3-F06BAAD0244D}" presName="textRect" presStyleLbl="revTx" presStyleIdx="5" presStyleCnt="6">
        <dgm:presLayoutVars>
          <dgm:chMax val="1"/>
          <dgm:chPref val="1"/>
        </dgm:presLayoutVars>
      </dgm:prSet>
      <dgm:spPr/>
    </dgm:pt>
  </dgm:ptLst>
  <dgm:cxnLst>
    <dgm:cxn modelId="{51203716-2F4F-4C9F-9796-FD0D51385E92}" srcId="{40F5B8B8-4D1E-4870-A8E1-D3B1C9968EFE}" destId="{E76AC571-132C-46AA-AAD3-F06BAAD0244D}" srcOrd="5" destOrd="0" parTransId="{8A0ACFDD-2E78-437B-B988-624E743EB9CB}" sibTransId="{338B7A19-E430-4EB2-B261-4296740513B5}"/>
    <dgm:cxn modelId="{CFACF460-DB28-475A-868C-EA3FCD501351}" type="presOf" srcId="{12FE09C2-8F45-476E-8AB3-5907A36A6CED}" destId="{2DC9C7B1-4D48-4499-B988-204E1FD8300B}" srcOrd="0" destOrd="0" presId="urn:microsoft.com/office/officeart/2018/2/layout/IconLabelList"/>
    <dgm:cxn modelId="{554D0244-17B3-4CB8-9533-1D3738FC3233}" type="presOf" srcId="{5A675CFB-FC8B-46A6-AC78-1E38FC83C876}" destId="{E012FF32-1C72-4DA9-8B6B-9CEDE91041C2}" srcOrd="0" destOrd="0" presId="urn:microsoft.com/office/officeart/2018/2/layout/IconLabelList"/>
    <dgm:cxn modelId="{6117E646-4937-4812-AE8D-344B1662B205}" srcId="{40F5B8B8-4D1E-4870-A8E1-D3B1C9968EFE}" destId="{5A675CFB-FC8B-46A6-AC78-1E38FC83C876}" srcOrd="4" destOrd="0" parTransId="{FA124B0C-F338-4A21-A74F-74689639B50B}" sibTransId="{9DDBE07F-E8EE-4BBC-8D39-EF12796ED6FB}"/>
    <dgm:cxn modelId="{2347DB4C-09D0-47BF-99C4-142DFB52C5E9}" type="presOf" srcId="{EB7FB21F-C2E5-42AF-AB11-0F052F9781A1}" destId="{E6A01546-2F6E-41E3-B858-0F5D1C1D9A61}" srcOrd="0" destOrd="0" presId="urn:microsoft.com/office/officeart/2018/2/layout/IconLabelList"/>
    <dgm:cxn modelId="{DC936E6E-345B-4F45-927F-C444872C2443}" srcId="{40F5B8B8-4D1E-4870-A8E1-D3B1C9968EFE}" destId="{12FE09C2-8F45-476E-8AB3-5907A36A6CED}" srcOrd="0" destOrd="0" parTransId="{C3F09FE2-625F-4794-8BD4-B2F912A05F54}" sibTransId="{3F98E990-6175-4449-935D-78D58DA3D1AD}"/>
    <dgm:cxn modelId="{62012684-6BDF-4542-BCE9-48D73C01BE32}" type="presOf" srcId="{3E89813F-3C51-493F-A0CE-4311C0B9EB66}" destId="{2F4E192C-9ED6-4F0B-91C4-EB2A2D1272E0}" srcOrd="0" destOrd="0" presId="urn:microsoft.com/office/officeart/2018/2/layout/IconLabelList"/>
    <dgm:cxn modelId="{B9B57787-7D7E-4E67-ADE3-F3B2D18BCB9C}" type="presOf" srcId="{E76AC571-132C-46AA-AAD3-F06BAAD0244D}" destId="{469415C6-7C85-438B-B1E6-F23F0B05E553}" srcOrd="0" destOrd="0" presId="urn:microsoft.com/office/officeart/2018/2/layout/IconLabelList"/>
    <dgm:cxn modelId="{DCA1E796-6C2F-437E-AFFA-BB7C73FEBF32}" srcId="{40F5B8B8-4D1E-4870-A8E1-D3B1C9968EFE}" destId="{3E89813F-3C51-493F-A0CE-4311C0B9EB66}" srcOrd="3" destOrd="0" parTransId="{0C61798C-05D0-4517-9400-5A6B0B0AD703}" sibTransId="{7F3C6518-F0C0-415A-B46A-F401D1777D6C}"/>
    <dgm:cxn modelId="{D00F2BA0-D5A6-4B63-B796-922CCC1A2882}" srcId="{40F5B8B8-4D1E-4870-A8E1-D3B1C9968EFE}" destId="{4FE8FE58-D975-480D-9341-41FBD0CB9913}" srcOrd="2" destOrd="0" parTransId="{74FBB80C-AECD-4D13-B353-813DCFB6E079}" sibTransId="{B31A8446-82E9-44A7-A0B5-873B8E0C0104}"/>
    <dgm:cxn modelId="{53484DA9-AA3B-49DB-8216-B8C5E32D78F2}" type="presOf" srcId="{40F5B8B8-4D1E-4870-A8E1-D3B1C9968EFE}" destId="{1E426C64-C8AC-4CB1-8131-4CFE948521B3}" srcOrd="0" destOrd="0" presId="urn:microsoft.com/office/officeart/2018/2/layout/IconLabelList"/>
    <dgm:cxn modelId="{9550A4E8-BF1E-4D7B-93E9-14CD619D9A0D}" srcId="{40F5B8B8-4D1E-4870-A8E1-D3B1C9968EFE}" destId="{EB7FB21F-C2E5-42AF-AB11-0F052F9781A1}" srcOrd="1" destOrd="0" parTransId="{AA99DF74-380F-4236-ABF7-1105F3905814}" sibTransId="{FCEE25F1-3E7A-4F4B-B146-CC79F78A74D4}"/>
    <dgm:cxn modelId="{B38844F6-54B3-4B10-8778-CB4CCACDEA97}" type="presOf" srcId="{4FE8FE58-D975-480D-9341-41FBD0CB9913}" destId="{F127F39A-5525-433D-83F7-8BD038E888A8}" srcOrd="0" destOrd="0" presId="urn:microsoft.com/office/officeart/2018/2/layout/IconLabelList"/>
    <dgm:cxn modelId="{A2B768B9-FC13-44B0-9EDB-B8CB5B9CA7B3}" type="presParOf" srcId="{1E426C64-C8AC-4CB1-8131-4CFE948521B3}" destId="{FAFD8820-3037-47AD-AC13-76FC1817839E}" srcOrd="0" destOrd="0" presId="urn:microsoft.com/office/officeart/2018/2/layout/IconLabelList"/>
    <dgm:cxn modelId="{B66B8613-3887-49AF-A60E-935B1412C186}" type="presParOf" srcId="{FAFD8820-3037-47AD-AC13-76FC1817839E}" destId="{844B0BEB-F245-49B5-8955-D428F94BC7A2}" srcOrd="0" destOrd="0" presId="urn:microsoft.com/office/officeart/2018/2/layout/IconLabelList"/>
    <dgm:cxn modelId="{A4BDA2DC-1592-4605-A748-C49652839C74}" type="presParOf" srcId="{FAFD8820-3037-47AD-AC13-76FC1817839E}" destId="{F8C14CCC-267C-4557-A0FD-231DB9015581}" srcOrd="1" destOrd="0" presId="urn:microsoft.com/office/officeart/2018/2/layout/IconLabelList"/>
    <dgm:cxn modelId="{91E38658-6A8B-42CD-AE15-436751634114}" type="presParOf" srcId="{FAFD8820-3037-47AD-AC13-76FC1817839E}" destId="{2DC9C7B1-4D48-4499-B988-204E1FD8300B}" srcOrd="2" destOrd="0" presId="urn:microsoft.com/office/officeart/2018/2/layout/IconLabelList"/>
    <dgm:cxn modelId="{6081E370-EDB7-48B1-AF30-F93A6285DB53}" type="presParOf" srcId="{1E426C64-C8AC-4CB1-8131-4CFE948521B3}" destId="{D91A939B-6D8F-4D9B-AB7D-D5F38779D9DF}" srcOrd="1" destOrd="0" presId="urn:microsoft.com/office/officeart/2018/2/layout/IconLabelList"/>
    <dgm:cxn modelId="{634FA783-A8CA-4B13-B050-931829F495F0}" type="presParOf" srcId="{1E426C64-C8AC-4CB1-8131-4CFE948521B3}" destId="{4015A2AF-96CD-446E-9F04-A8D704558137}" srcOrd="2" destOrd="0" presId="urn:microsoft.com/office/officeart/2018/2/layout/IconLabelList"/>
    <dgm:cxn modelId="{94CD66A0-88B0-4500-95B5-1324B1D0BA51}" type="presParOf" srcId="{4015A2AF-96CD-446E-9F04-A8D704558137}" destId="{664BA382-AEC5-4812-B1EE-5802301D6CEB}" srcOrd="0" destOrd="0" presId="urn:microsoft.com/office/officeart/2018/2/layout/IconLabelList"/>
    <dgm:cxn modelId="{B25E178C-3A1F-4D96-834E-C0AEA6E22998}" type="presParOf" srcId="{4015A2AF-96CD-446E-9F04-A8D704558137}" destId="{4522E1F4-6198-4580-8974-F718F1CBB6F6}" srcOrd="1" destOrd="0" presId="urn:microsoft.com/office/officeart/2018/2/layout/IconLabelList"/>
    <dgm:cxn modelId="{4346CD2A-95B2-4C33-AD9F-60D3669F6C35}" type="presParOf" srcId="{4015A2AF-96CD-446E-9F04-A8D704558137}" destId="{E6A01546-2F6E-41E3-B858-0F5D1C1D9A61}" srcOrd="2" destOrd="0" presId="urn:microsoft.com/office/officeart/2018/2/layout/IconLabelList"/>
    <dgm:cxn modelId="{EF6C610B-0744-4133-BD5D-166D312FF8BB}" type="presParOf" srcId="{1E426C64-C8AC-4CB1-8131-4CFE948521B3}" destId="{3C8AD4EB-F820-4D21-97CC-4E34AFCA5291}" srcOrd="3" destOrd="0" presId="urn:microsoft.com/office/officeart/2018/2/layout/IconLabelList"/>
    <dgm:cxn modelId="{B705D7BA-35D2-4708-B769-067A72738AA2}" type="presParOf" srcId="{1E426C64-C8AC-4CB1-8131-4CFE948521B3}" destId="{870587B4-A980-4DA6-B100-2B18FD3E7AD3}" srcOrd="4" destOrd="0" presId="urn:microsoft.com/office/officeart/2018/2/layout/IconLabelList"/>
    <dgm:cxn modelId="{4EFA129B-903D-40E9-9544-EE3D50187C29}" type="presParOf" srcId="{870587B4-A980-4DA6-B100-2B18FD3E7AD3}" destId="{C15E3C1A-E8FE-4B1D-B922-64F42356ABE1}" srcOrd="0" destOrd="0" presId="urn:microsoft.com/office/officeart/2018/2/layout/IconLabelList"/>
    <dgm:cxn modelId="{A0DC1E83-B905-4D74-8BDA-D587013A8BF0}" type="presParOf" srcId="{870587B4-A980-4DA6-B100-2B18FD3E7AD3}" destId="{CF02874E-06A3-441B-B817-8D06D7F899BC}" srcOrd="1" destOrd="0" presId="urn:microsoft.com/office/officeart/2018/2/layout/IconLabelList"/>
    <dgm:cxn modelId="{C778B498-71CC-43E3-A0EB-E6B30C6CB7E6}" type="presParOf" srcId="{870587B4-A980-4DA6-B100-2B18FD3E7AD3}" destId="{F127F39A-5525-433D-83F7-8BD038E888A8}" srcOrd="2" destOrd="0" presId="urn:microsoft.com/office/officeart/2018/2/layout/IconLabelList"/>
    <dgm:cxn modelId="{AB1B51A5-20E0-4038-8BD4-F433506A761F}" type="presParOf" srcId="{1E426C64-C8AC-4CB1-8131-4CFE948521B3}" destId="{E0FE5488-FE69-40FF-9AF6-367A66957B2A}" srcOrd="5" destOrd="0" presId="urn:microsoft.com/office/officeart/2018/2/layout/IconLabelList"/>
    <dgm:cxn modelId="{DC6CB61D-DEB1-4B74-A07F-4F39E1522131}" type="presParOf" srcId="{1E426C64-C8AC-4CB1-8131-4CFE948521B3}" destId="{774680BC-70DD-4EA0-B8E3-329A05340704}" srcOrd="6" destOrd="0" presId="urn:microsoft.com/office/officeart/2018/2/layout/IconLabelList"/>
    <dgm:cxn modelId="{9B47A709-17AD-4C47-A6DC-872A344C31EA}" type="presParOf" srcId="{774680BC-70DD-4EA0-B8E3-329A05340704}" destId="{C37C4CBC-14B6-4DE7-8F32-824728AA3556}" srcOrd="0" destOrd="0" presId="urn:microsoft.com/office/officeart/2018/2/layout/IconLabelList"/>
    <dgm:cxn modelId="{5D05098D-38F3-4110-8C74-A121BC05A2EE}" type="presParOf" srcId="{774680BC-70DD-4EA0-B8E3-329A05340704}" destId="{99119227-FDE0-4F75-BEFF-4E366184FBCC}" srcOrd="1" destOrd="0" presId="urn:microsoft.com/office/officeart/2018/2/layout/IconLabelList"/>
    <dgm:cxn modelId="{E52A0BCE-CF41-4731-A00F-BF18312F9659}" type="presParOf" srcId="{774680BC-70DD-4EA0-B8E3-329A05340704}" destId="{2F4E192C-9ED6-4F0B-91C4-EB2A2D1272E0}" srcOrd="2" destOrd="0" presId="urn:microsoft.com/office/officeart/2018/2/layout/IconLabelList"/>
    <dgm:cxn modelId="{11E9B329-AA88-4E17-9A81-E07786752A46}" type="presParOf" srcId="{1E426C64-C8AC-4CB1-8131-4CFE948521B3}" destId="{A3178D0E-7749-458A-8BD2-596D6AFCC35D}" srcOrd="7" destOrd="0" presId="urn:microsoft.com/office/officeart/2018/2/layout/IconLabelList"/>
    <dgm:cxn modelId="{40E2663D-0B2D-4EEB-ABBF-E185D49794D3}" type="presParOf" srcId="{1E426C64-C8AC-4CB1-8131-4CFE948521B3}" destId="{64C6440E-48F7-44BD-BDD6-98094B0204DC}" srcOrd="8" destOrd="0" presId="urn:microsoft.com/office/officeart/2018/2/layout/IconLabelList"/>
    <dgm:cxn modelId="{26416541-3482-42DB-A495-B4A4E21CFCB3}" type="presParOf" srcId="{64C6440E-48F7-44BD-BDD6-98094B0204DC}" destId="{D52008CF-BF6E-4D7D-ABB3-EA115E6C00D3}" srcOrd="0" destOrd="0" presId="urn:microsoft.com/office/officeart/2018/2/layout/IconLabelList"/>
    <dgm:cxn modelId="{3FCCB742-B7B3-4C8B-8D83-A63094AEEF87}" type="presParOf" srcId="{64C6440E-48F7-44BD-BDD6-98094B0204DC}" destId="{F8E2B803-01D3-48D4-9024-058978424378}" srcOrd="1" destOrd="0" presId="urn:microsoft.com/office/officeart/2018/2/layout/IconLabelList"/>
    <dgm:cxn modelId="{94AB8946-85AD-42ED-806E-002725E7B3E9}" type="presParOf" srcId="{64C6440E-48F7-44BD-BDD6-98094B0204DC}" destId="{E012FF32-1C72-4DA9-8B6B-9CEDE91041C2}" srcOrd="2" destOrd="0" presId="urn:microsoft.com/office/officeart/2018/2/layout/IconLabelList"/>
    <dgm:cxn modelId="{8F191CD2-CE71-444E-B7FD-21663F9671C2}" type="presParOf" srcId="{1E426C64-C8AC-4CB1-8131-4CFE948521B3}" destId="{3C42171E-EA3E-4EE2-9544-533A431AE73B}" srcOrd="9" destOrd="0" presId="urn:microsoft.com/office/officeart/2018/2/layout/IconLabelList"/>
    <dgm:cxn modelId="{9F5ADCE6-A73C-4C71-BCC2-A129BB8DDE44}" type="presParOf" srcId="{1E426C64-C8AC-4CB1-8131-4CFE948521B3}" destId="{FF0DFA8B-674E-4240-A5D9-E3A17CAC5E2F}" srcOrd="10" destOrd="0" presId="urn:microsoft.com/office/officeart/2018/2/layout/IconLabelList"/>
    <dgm:cxn modelId="{E666A702-162D-4A6A-9626-FBB86CA6693F}" type="presParOf" srcId="{FF0DFA8B-674E-4240-A5D9-E3A17CAC5E2F}" destId="{49106DDE-7DDF-4D61-BCC0-CAAF016EE7C0}" srcOrd="0" destOrd="0" presId="urn:microsoft.com/office/officeart/2018/2/layout/IconLabelList"/>
    <dgm:cxn modelId="{C575A5C1-950F-4C43-B5E7-A3BAD9521DCB}" type="presParOf" srcId="{FF0DFA8B-674E-4240-A5D9-E3A17CAC5E2F}" destId="{43F303CB-70B9-467F-969E-29584818D2DF}" srcOrd="1" destOrd="0" presId="urn:microsoft.com/office/officeart/2018/2/layout/IconLabelList"/>
    <dgm:cxn modelId="{714B5D25-DAD3-4634-8149-05FC9BEF8F93}" type="presParOf" srcId="{FF0DFA8B-674E-4240-A5D9-E3A17CAC5E2F}" destId="{469415C6-7C85-438B-B1E6-F23F0B05E553}"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676029-AC86-4F7F-A409-6C82ED4D5F7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F8431A3-58D4-4DBA-BA24-012C416EF3D9}">
      <dgm:prSet/>
      <dgm:spPr/>
      <dgm:t>
        <a:bodyPr/>
        <a:lstStyle/>
        <a:p>
          <a:pPr>
            <a:defRPr cap="all"/>
          </a:pPr>
          <a:r>
            <a:rPr lang="nl-BE" dirty="0"/>
            <a:t>interesse voor bedrijfseconomie ook voor praktijk en voor moderne talen</a:t>
          </a:r>
          <a:endParaRPr lang="en-US" dirty="0"/>
        </a:p>
      </dgm:t>
    </dgm:pt>
    <dgm:pt modelId="{00F1C30B-6B61-493D-9BC0-87BB7E507524}" type="parTrans" cxnId="{5D04C0FD-C0DE-4459-B7C4-2E4423C2C4FE}">
      <dgm:prSet/>
      <dgm:spPr/>
      <dgm:t>
        <a:bodyPr/>
        <a:lstStyle/>
        <a:p>
          <a:endParaRPr lang="en-US"/>
        </a:p>
      </dgm:t>
    </dgm:pt>
    <dgm:pt modelId="{53F9FB0D-8F35-48FA-9CD5-79A0322B369F}" type="sibTrans" cxnId="{5D04C0FD-C0DE-4459-B7C4-2E4423C2C4FE}">
      <dgm:prSet/>
      <dgm:spPr/>
      <dgm:t>
        <a:bodyPr/>
        <a:lstStyle/>
        <a:p>
          <a:endParaRPr lang="en-US"/>
        </a:p>
      </dgm:t>
    </dgm:pt>
    <dgm:pt modelId="{61486A0B-437C-476C-8DEE-5C300DF7356E}">
      <dgm:prSet/>
      <dgm:spPr/>
      <dgm:t>
        <a:bodyPr/>
        <a:lstStyle/>
        <a:p>
          <a:pPr>
            <a:defRPr cap="all"/>
          </a:pPr>
          <a:r>
            <a:rPr lang="nl-BE" dirty="0"/>
            <a:t>verwerven van vaardigheden en attitudes</a:t>
          </a:r>
          <a:endParaRPr lang="en-US" dirty="0"/>
        </a:p>
      </dgm:t>
    </dgm:pt>
    <dgm:pt modelId="{C873D8DE-E9B2-4FDF-BEC5-D363697D7423}" type="parTrans" cxnId="{C242D295-3D53-4A9E-AD23-82CD0CD92A28}">
      <dgm:prSet/>
      <dgm:spPr/>
      <dgm:t>
        <a:bodyPr/>
        <a:lstStyle/>
        <a:p>
          <a:endParaRPr lang="en-US"/>
        </a:p>
      </dgm:t>
    </dgm:pt>
    <dgm:pt modelId="{F370BBD9-D82B-41D4-BEED-01100291F3DA}" type="sibTrans" cxnId="{C242D295-3D53-4A9E-AD23-82CD0CD92A28}">
      <dgm:prSet/>
      <dgm:spPr/>
      <dgm:t>
        <a:bodyPr/>
        <a:lstStyle/>
        <a:p>
          <a:endParaRPr lang="en-US"/>
        </a:p>
      </dgm:t>
    </dgm:pt>
    <dgm:pt modelId="{B3BFBB41-B381-4BE4-A26B-3042FF04725A}">
      <dgm:prSet/>
      <dgm:spPr/>
      <dgm:t>
        <a:bodyPr/>
        <a:lstStyle/>
        <a:p>
          <a:pPr>
            <a:defRPr cap="all"/>
          </a:pPr>
          <a:r>
            <a:rPr lang="nl-BE" dirty="0"/>
            <a:t>tijd en energie steken in schooltaken zowel thuis als op school </a:t>
          </a:r>
          <a:endParaRPr lang="en-US" dirty="0"/>
        </a:p>
      </dgm:t>
    </dgm:pt>
    <dgm:pt modelId="{649CA286-D9C1-49E3-A557-B4564C5090DD}" type="parTrans" cxnId="{42C21CE3-E328-4988-82A4-7423F1204DFF}">
      <dgm:prSet/>
      <dgm:spPr/>
      <dgm:t>
        <a:bodyPr/>
        <a:lstStyle/>
        <a:p>
          <a:endParaRPr lang="en-US"/>
        </a:p>
      </dgm:t>
    </dgm:pt>
    <dgm:pt modelId="{32D0E008-CEEB-4CE2-9DD7-ECFBD7D29D25}" type="sibTrans" cxnId="{42C21CE3-E328-4988-82A4-7423F1204DFF}">
      <dgm:prSet/>
      <dgm:spPr/>
      <dgm:t>
        <a:bodyPr/>
        <a:lstStyle/>
        <a:p>
          <a:endParaRPr lang="en-US"/>
        </a:p>
      </dgm:t>
    </dgm:pt>
    <dgm:pt modelId="{199237D2-B1AC-473F-830A-BD16A66EB5B5}">
      <dgm:prSet/>
      <dgm:spPr/>
      <dgm:t>
        <a:bodyPr/>
        <a:lstStyle/>
        <a:p>
          <a:pPr>
            <a:defRPr cap="all"/>
          </a:pPr>
          <a:r>
            <a:rPr lang="nl-BE" dirty="0"/>
            <a:t>Goed voorbereid op verdere studies of de arbeidsmarkt</a:t>
          </a:r>
          <a:endParaRPr lang="en-US" dirty="0"/>
        </a:p>
      </dgm:t>
    </dgm:pt>
    <dgm:pt modelId="{9DE8AE1F-A7BF-4ECC-8E78-4C593531CCA8}" type="parTrans" cxnId="{3EC76C8E-F437-4A68-97E2-F4A0477324CF}">
      <dgm:prSet/>
      <dgm:spPr/>
      <dgm:t>
        <a:bodyPr/>
        <a:lstStyle/>
        <a:p>
          <a:endParaRPr lang="en-US"/>
        </a:p>
      </dgm:t>
    </dgm:pt>
    <dgm:pt modelId="{D60DD284-249F-4CE5-A847-0BAAB47F19DA}" type="sibTrans" cxnId="{3EC76C8E-F437-4A68-97E2-F4A0477324CF}">
      <dgm:prSet/>
      <dgm:spPr/>
      <dgm:t>
        <a:bodyPr/>
        <a:lstStyle/>
        <a:p>
          <a:endParaRPr lang="en-US"/>
        </a:p>
      </dgm:t>
    </dgm:pt>
    <dgm:pt modelId="{A328FE34-46A6-4725-AE10-7FE7B799717C}" type="pres">
      <dgm:prSet presAssocID="{D5676029-AC86-4F7F-A409-6C82ED4D5F71}" presName="root" presStyleCnt="0">
        <dgm:presLayoutVars>
          <dgm:dir/>
          <dgm:resizeHandles val="exact"/>
        </dgm:presLayoutVars>
      </dgm:prSet>
      <dgm:spPr/>
    </dgm:pt>
    <dgm:pt modelId="{16AA7C62-A223-443A-9340-D5DB8605C94B}" type="pres">
      <dgm:prSet presAssocID="{4F8431A3-58D4-4DBA-BA24-012C416EF3D9}" presName="compNode" presStyleCnt="0"/>
      <dgm:spPr/>
    </dgm:pt>
    <dgm:pt modelId="{A7C7EC27-3A84-4D8F-8B44-3061A1A0978E}" type="pres">
      <dgm:prSet presAssocID="{4F8431A3-58D4-4DBA-BA24-012C416EF3D9}" presName="iconBgRect" presStyleLbl="bgShp" presStyleIdx="0" presStyleCnt="4"/>
      <dgm:spPr/>
    </dgm:pt>
    <dgm:pt modelId="{10E75115-4DA7-4E64-805F-AEB99CA7F0A7}" type="pres">
      <dgm:prSet presAssocID="{4F8431A3-58D4-4DBA-BA24-012C416EF3D9}" presName="iconRect" presStyleLbl="node1" presStyleIdx="0" presStyleCnt="4" custScaleX="143843" custScaleY="141762" custLinFactNeighborX="-14642" custLinFactNeighborY="-536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uro"/>
        </a:ext>
      </dgm:extLst>
    </dgm:pt>
    <dgm:pt modelId="{0E242594-477D-4CE3-98FF-818934734E53}" type="pres">
      <dgm:prSet presAssocID="{4F8431A3-58D4-4DBA-BA24-012C416EF3D9}" presName="spaceRect" presStyleCnt="0"/>
      <dgm:spPr/>
    </dgm:pt>
    <dgm:pt modelId="{D0D265C2-3BA6-496D-90CF-623292D928B7}" type="pres">
      <dgm:prSet presAssocID="{4F8431A3-58D4-4DBA-BA24-012C416EF3D9}" presName="textRect" presStyleLbl="revTx" presStyleIdx="0" presStyleCnt="4">
        <dgm:presLayoutVars>
          <dgm:chMax val="1"/>
          <dgm:chPref val="1"/>
        </dgm:presLayoutVars>
      </dgm:prSet>
      <dgm:spPr/>
    </dgm:pt>
    <dgm:pt modelId="{9F495E64-5DA5-43AD-8883-AAE84586E9D2}" type="pres">
      <dgm:prSet presAssocID="{53F9FB0D-8F35-48FA-9CD5-79A0322B369F}" presName="sibTrans" presStyleCnt="0"/>
      <dgm:spPr/>
    </dgm:pt>
    <dgm:pt modelId="{60DA3E6B-F15D-414E-BC65-9A73985C094B}" type="pres">
      <dgm:prSet presAssocID="{61486A0B-437C-476C-8DEE-5C300DF7356E}" presName="compNode" presStyleCnt="0"/>
      <dgm:spPr/>
    </dgm:pt>
    <dgm:pt modelId="{B354C782-ECE1-425B-96BC-FC744DBA6C60}" type="pres">
      <dgm:prSet presAssocID="{61486A0B-437C-476C-8DEE-5C300DF7356E}" presName="iconBgRect" presStyleLbl="bgShp" presStyleIdx="1" presStyleCnt="4"/>
      <dgm:spPr/>
    </dgm:pt>
    <dgm:pt modelId="{D246C13F-D9A8-40A8-8C66-6B307CB11C7C}" type="pres">
      <dgm:prSet presAssocID="{61486A0B-437C-476C-8DEE-5C300DF7356E}" presName="iconRect" presStyleLbl="node1" presStyleIdx="1" presStyleCnt="4" custScaleX="149602" custScaleY="14736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476F5E09-A664-4AC7-8942-96E89F972F18}" type="pres">
      <dgm:prSet presAssocID="{61486A0B-437C-476C-8DEE-5C300DF7356E}" presName="spaceRect" presStyleCnt="0"/>
      <dgm:spPr/>
    </dgm:pt>
    <dgm:pt modelId="{7A60B48E-2BA0-4F43-B2AB-051D09D75FB1}" type="pres">
      <dgm:prSet presAssocID="{61486A0B-437C-476C-8DEE-5C300DF7356E}" presName="textRect" presStyleLbl="revTx" presStyleIdx="1" presStyleCnt="4">
        <dgm:presLayoutVars>
          <dgm:chMax val="1"/>
          <dgm:chPref val="1"/>
        </dgm:presLayoutVars>
      </dgm:prSet>
      <dgm:spPr/>
    </dgm:pt>
    <dgm:pt modelId="{D5B3A3A7-F009-4242-A5BF-50B44CE26D25}" type="pres">
      <dgm:prSet presAssocID="{F370BBD9-D82B-41D4-BEED-01100291F3DA}" presName="sibTrans" presStyleCnt="0"/>
      <dgm:spPr/>
    </dgm:pt>
    <dgm:pt modelId="{11C892DD-78D6-4F8C-8C09-E0DD04D2A0F7}" type="pres">
      <dgm:prSet presAssocID="{B3BFBB41-B381-4BE4-A26B-3042FF04725A}" presName="compNode" presStyleCnt="0"/>
      <dgm:spPr/>
    </dgm:pt>
    <dgm:pt modelId="{05E6F575-8088-45D0-B51E-C60073531164}" type="pres">
      <dgm:prSet presAssocID="{B3BFBB41-B381-4BE4-A26B-3042FF04725A}" presName="iconBgRect" presStyleLbl="bgShp" presStyleIdx="2" presStyleCnt="4" custLinFactNeighborX="-1123" custLinFactNeighborY="361"/>
      <dgm:spPr/>
    </dgm:pt>
    <dgm:pt modelId="{6815534D-BF4B-4E71-9CFF-F3A5CB251C7A}" type="pres">
      <dgm:prSet presAssocID="{B3BFBB41-B381-4BE4-A26B-3042FF04725A}" presName="iconRect" presStyleLbl="node1" presStyleIdx="2" presStyleCnt="4" custScaleX="152121" custScaleY="138311" custLinFactNeighborX="-4353" custLinFactNeighborY="-452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2D0C5C75-2824-402B-BE07-421C896D8EC0}" type="pres">
      <dgm:prSet presAssocID="{B3BFBB41-B381-4BE4-A26B-3042FF04725A}" presName="spaceRect" presStyleCnt="0"/>
      <dgm:spPr/>
    </dgm:pt>
    <dgm:pt modelId="{A7D27117-107A-4272-897A-3290204191FD}" type="pres">
      <dgm:prSet presAssocID="{B3BFBB41-B381-4BE4-A26B-3042FF04725A}" presName="textRect" presStyleLbl="revTx" presStyleIdx="2" presStyleCnt="4">
        <dgm:presLayoutVars>
          <dgm:chMax val="1"/>
          <dgm:chPref val="1"/>
        </dgm:presLayoutVars>
      </dgm:prSet>
      <dgm:spPr/>
    </dgm:pt>
    <dgm:pt modelId="{A07BD85C-8C33-453B-8FA7-9AF999CBDE95}" type="pres">
      <dgm:prSet presAssocID="{32D0E008-CEEB-4CE2-9DD7-ECFBD7D29D25}" presName="sibTrans" presStyleCnt="0"/>
      <dgm:spPr/>
    </dgm:pt>
    <dgm:pt modelId="{9B54E488-D9A4-4366-BB98-548FA25CB04B}" type="pres">
      <dgm:prSet presAssocID="{199237D2-B1AC-473F-830A-BD16A66EB5B5}" presName="compNode" presStyleCnt="0"/>
      <dgm:spPr/>
    </dgm:pt>
    <dgm:pt modelId="{CC0ACD61-5174-44BD-ACA0-F0AE94C5048C}" type="pres">
      <dgm:prSet presAssocID="{199237D2-B1AC-473F-830A-BD16A66EB5B5}" presName="iconBgRect" presStyleLbl="bgShp" presStyleIdx="3" presStyleCnt="4"/>
      <dgm:spPr/>
    </dgm:pt>
    <dgm:pt modelId="{9AEE8AF1-BDE6-480B-BB98-8479B92D71B1}" type="pres">
      <dgm:prSet presAssocID="{199237D2-B1AC-473F-830A-BD16A66EB5B5}" presName="iconRect" presStyleLbl="node1" presStyleIdx="3" presStyleCnt="4" custScaleX="154677" custScaleY="12998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Opgerold diploma"/>
        </a:ext>
      </dgm:extLst>
    </dgm:pt>
    <dgm:pt modelId="{96570C1E-6912-4CC4-8B2F-76130B6E3BC6}" type="pres">
      <dgm:prSet presAssocID="{199237D2-B1AC-473F-830A-BD16A66EB5B5}" presName="spaceRect" presStyleCnt="0"/>
      <dgm:spPr/>
    </dgm:pt>
    <dgm:pt modelId="{0E1058B1-E4C8-4C49-9B84-E228FC608255}" type="pres">
      <dgm:prSet presAssocID="{199237D2-B1AC-473F-830A-BD16A66EB5B5}" presName="textRect" presStyleLbl="revTx" presStyleIdx="3" presStyleCnt="4">
        <dgm:presLayoutVars>
          <dgm:chMax val="1"/>
          <dgm:chPref val="1"/>
        </dgm:presLayoutVars>
      </dgm:prSet>
      <dgm:spPr/>
    </dgm:pt>
  </dgm:ptLst>
  <dgm:cxnLst>
    <dgm:cxn modelId="{92D39307-81EE-4317-95D5-FD5ECC610F4B}" type="presOf" srcId="{61486A0B-437C-476C-8DEE-5C300DF7356E}" destId="{7A60B48E-2BA0-4F43-B2AB-051D09D75FB1}" srcOrd="0" destOrd="0" presId="urn:microsoft.com/office/officeart/2018/5/layout/IconCircleLabelList"/>
    <dgm:cxn modelId="{43F72924-0638-4238-B63F-48032B905F25}" type="presOf" srcId="{199237D2-B1AC-473F-830A-BD16A66EB5B5}" destId="{0E1058B1-E4C8-4C49-9B84-E228FC608255}" srcOrd="0" destOrd="0" presId="urn:microsoft.com/office/officeart/2018/5/layout/IconCircleLabelList"/>
    <dgm:cxn modelId="{A972475D-3091-4F71-B064-17DED9373D26}" type="presOf" srcId="{4F8431A3-58D4-4DBA-BA24-012C416EF3D9}" destId="{D0D265C2-3BA6-496D-90CF-623292D928B7}" srcOrd="0" destOrd="0" presId="urn:microsoft.com/office/officeart/2018/5/layout/IconCircleLabelList"/>
    <dgm:cxn modelId="{DBE05A45-12AD-4EAD-BCCD-A31EEB30E34A}" type="presOf" srcId="{D5676029-AC86-4F7F-A409-6C82ED4D5F71}" destId="{A328FE34-46A6-4725-AE10-7FE7B799717C}" srcOrd="0" destOrd="0" presId="urn:microsoft.com/office/officeart/2018/5/layout/IconCircleLabelList"/>
    <dgm:cxn modelId="{CE17294E-D281-4995-9008-988BB7339A41}" type="presOf" srcId="{B3BFBB41-B381-4BE4-A26B-3042FF04725A}" destId="{A7D27117-107A-4272-897A-3290204191FD}" srcOrd="0" destOrd="0" presId="urn:microsoft.com/office/officeart/2018/5/layout/IconCircleLabelList"/>
    <dgm:cxn modelId="{3EC76C8E-F437-4A68-97E2-F4A0477324CF}" srcId="{D5676029-AC86-4F7F-A409-6C82ED4D5F71}" destId="{199237D2-B1AC-473F-830A-BD16A66EB5B5}" srcOrd="3" destOrd="0" parTransId="{9DE8AE1F-A7BF-4ECC-8E78-4C593531CCA8}" sibTransId="{D60DD284-249F-4CE5-A847-0BAAB47F19DA}"/>
    <dgm:cxn modelId="{C242D295-3D53-4A9E-AD23-82CD0CD92A28}" srcId="{D5676029-AC86-4F7F-A409-6C82ED4D5F71}" destId="{61486A0B-437C-476C-8DEE-5C300DF7356E}" srcOrd="1" destOrd="0" parTransId="{C873D8DE-E9B2-4FDF-BEC5-D363697D7423}" sibTransId="{F370BBD9-D82B-41D4-BEED-01100291F3DA}"/>
    <dgm:cxn modelId="{42C21CE3-E328-4988-82A4-7423F1204DFF}" srcId="{D5676029-AC86-4F7F-A409-6C82ED4D5F71}" destId="{B3BFBB41-B381-4BE4-A26B-3042FF04725A}" srcOrd="2" destOrd="0" parTransId="{649CA286-D9C1-49E3-A557-B4564C5090DD}" sibTransId="{32D0E008-CEEB-4CE2-9DD7-ECFBD7D29D25}"/>
    <dgm:cxn modelId="{5D04C0FD-C0DE-4459-B7C4-2E4423C2C4FE}" srcId="{D5676029-AC86-4F7F-A409-6C82ED4D5F71}" destId="{4F8431A3-58D4-4DBA-BA24-012C416EF3D9}" srcOrd="0" destOrd="0" parTransId="{00F1C30B-6B61-493D-9BC0-87BB7E507524}" sibTransId="{53F9FB0D-8F35-48FA-9CD5-79A0322B369F}"/>
    <dgm:cxn modelId="{73D2FE9D-F09F-473E-BFBE-8773781C2CE0}" type="presParOf" srcId="{A328FE34-46A6-4725-AE10-7FE7B799717C}" destId="{16AA7C62-A223-443A-9340-D5DB8605C94B}" srcOrd="0" destOrd="0" presId="urn:microsoft.com/office/officeart/2018/5/layout/IconCircleLabelList"/>
    <dgm:cxn modelId="{D8B011BE-C9F9-4C66-A98A-FA2F0F6AD8A4}" type="presParOf" srcId="{16AA7C62-A223-443A-9340-D5DB8605C94B}" destId="{A7C7EC27-3A84-4D8F-8B44-3061A1A0978E}" srcOrd="0" destOrd="0" presId="urn:microsoft.com/office/officeart/2018/5/layout/IconCircleLabelList"/>
    <dgm:cxn modelId="{98564972-2618-4713-B392-7156AC744141}" type="presParOf" srcId="{16AA7C62-A223-443A-9340-D5DB8605C94B}" destId="{10E75115-4DA7-4E64-805F-AEB99CA7F0A7}" srcOrd="1" destOrd="0" presId="urn:microsoft.com/office/officeart/2018/5/layout/IconCircleLabelList"/>
    <dgm:cxn modelId="{E0FA4F2B-B4EC-45C5-A3E9-88026A6E17C9}" type="presParOf" srcId="{16AA7C62-A223-443A-9340-D5DB8605C94B}" destId="{0E242594-477D-4CE3-98FF-818934734E53}" srcOrd="2" destOrd="0" presId="urn:microsoft.com/office/officeart/2018/5/layout/IconCircleLabelList"/>
    <dgm:cxn modelId="{81B4A9FE-14CC-454D-9D0F-B1B903049C89}" type="presParOf" srcId="{16AA7C62-A223-443A-9340-D5DB8605C94B}" destId="{D0D265C2-3BA6-496D-90CF-623292D928B7}" srcOrd="3" destOrd="0" presId="urn:microsoft.com/office/officeart/2018/5/layout/IconCircleLabelList"/>
    <dgm:cxn modelId="{2A2113A9-06E0-4E63-9158-68C5A8C88FCD}" type="presParOf" srcId="{A328FE34-46A6-4725-AE10-7FE7B799717C}" destId="{9F495E64-5DA5-43AD-8883-AAE84586E9D2}" srcOrd="1" destOrd="0" presId="urn:microsoft.com/office/officeart/2018/5/layout/IconCircleLabelList"/>
    <dgm:cxn modelId="{658CBCCF-AE80-48F5-AF6D-A38D73EC885B}" type="presParOf" srcId="{A328FE34-46A6-4725-AE10-7FE7B799717C}" destId="{60DA3E6B-F15D-414E-BC65-9A73985C094B}" srcOrd="2" destOrd="0" presId="urn:microsoft.com/office/officeart/2018/5/layout/IconCircleLabelList"/>
    <dgm:cxn modelId="{1D125786-65BD-4CB8-8C44-B61F18B49328}" type="presParOf" srcId="{60DA3E6B-F15D-414E-BC65-9A73985C094B}" destId="{B354C782-ECE1-425B-96BC-FC744DBA6C60}" srcOrd="0" destOrd="0" presId="urn:microsoft.com/office/officeart/2018/5/layout/IconCircleLabelList"/>
    <dgm:cxn modelId="{17F2BEBE-EC41-4AC3-8590-70A83F1A3E6E}" type="presParOf" srcId="{60DA3E6B-F15D-414E-BC65-9A73985C094B}" destId="{D246C13F-D9A8-40A8-8C66-6B307CB11C7C}" srcOrd="1" destOrd="0" presId="urn:microsoft.com/office/officeart/2018/5/layout/IconCircleLabelList"/>
    <dgm:cxn modelId="{53ABCCAF-42A5-4820-8D84-5AE743886260}" type="presParOf" srcId="{60DA3E6B-F15D-414E-BC65-9A73985C094B}" destId="{476F5E09-A664-4AC7-8942-96E89F972F18}" srcOrd="2" destOrd="0" presId="urn:microsoft.com/office/officeart/2018/5/layout/IconCircleLabelList"/>
    <dgm:cxn modelId="{4692A06B-504F-4ED7-ABBE-8DF66DF67312}" type="presParOf" srcId="{60DA3E6B-F15D-414E-BC65-9A73985C094B}" destId="{7A60B48E-2BA0-4F43-B2AB-051D09D75FB1}" srcOrd="3" destOrd="0" presId="urn:microsoft.com/office/officeart/2018/5/layout/IconCircleLabelList"/>
    <dgm:cxn modelId="{532476C3-6BC2-4F67-A9A1-5E1A6FC55FBF}" type="presParOf" srcId="{A328FE34-46A6-4725-AE10-7FE7B799717C}" destId="{D5B3A3A7-F009-4242-A5BF-50B44CE26D25}" srcOrd="3" destOrd="0" presId="urn:microsoft.com/office/officeart/2018/5/layout/IconCircleLabelList"/>
    <dgm:cxn modelId="{FB11CD36-B3BE-4BAF-AC33-6FE02907ECD8}" type="presParOf" srcId="{A328FE34-46A6-4725-AE10-7FE7B799717C}" destId="{11C892DD-78D6-4F8C-8C09-E0DD04D2A0F7}" srcOrd="4" destOrd="0" presId="urn:microsoft.com/office/officeart/2018/5/layout/IconCircleLabelList"/>
    <dgm:cxn modelId="{060AAD78-79D3-49AF-9212-0EBD1031BB7C}" type="presParOf" srcId="{11C892DD-78D6-4F8C-8C09-E0DD04D2A0F7}" destId="{05E6F575-8088-45D0-B51E-C60073531164}" srcOrd="0" destOrd="0" presId="urn:microsoft.com/office/officeart/2018/5/layout/IconCircleLabelList"/>
    <dgm:cxn modelId="{A718888B-32C9-462D-B4DD-F2C57BCE1900}" type="presParOf" srcId="{11C892DD-78D6-4F8C-8C09-E0DD04D2A0F7}" destId="{6815534D-BF4B-4E71-9CFF-F3A5CB251C7A}" srcOrd="1" destOrd="0" presId="urn:microsoft.com/office/officeart/2018/5/layout/IconCircleLabelList"/>
    <dgm:cxn modelId="{F08E5EE5-4D63-47D5-8132-D806A1E104E7}" type="presParOf" srcId="{11C892DD-78D6-4F8C-8C09-E0DD04D2A0F7}" destId="{2D0C5C75-2824-402B-BE07-421C896D8EC0}" srcOrd="2" destOrd="0" presId="urn:microsoft.com/office/officeart/2018/5/layout/IconCircleLabelList"/>
    <dgm:cxn modelId="{1FF0A130-E823-424C-A328-F40FE1C91B4E}" type="presParOf" srcId="{11C892DD-78D6-4F8C-8C09-E0DD04D2A0F7}" destId="{A7D27117-107A-4272-897A-3290204191FD}" srcOrd="3" destOrd="0" presId="urn:microsoft.com/office/officeart/2018/5/layout/IconCircleLabelList"/>
    <dgm:cxn modelId="{6E12102E-4C24-4284-BF16-552ACC6F94AC}" type="presParOf" srcId="{A328FE34-46A6-4725-AE10-7FE7B799717C}" destId="{A07BD85C-8C33-453B-8FA7-9AF999CBDE95}" srcOrd="5" destOrd="0" presId="urn:microsoft.com/office/officeart/2018/5/layout/IconCircleLabelList"/>
    <dgm:cxn modelId="{083DD892-D369-4B90-89D0-13BB0C224113}" type="presParOf" srcId="{A328FE34-46A6-4725-AE10-7FE7B799717C}" destId="{9B54E488-D9A4-4366-BB98-548FA25CB04B}" srcOrd="6" destOrd="0" presId="urn:microsoft.com/office/officeart/2018/5/layout/IconCircleLabelList"/>
    <dgm:cxn modelId="{3E9827B9-3286-44AB-A0C5-4EBF91679D92}" type="presParOf" srcId="{9B54E488-D9A4-4366-BB98-548FA25CB04B}" destId="{CC0ACD61-5174-44BD-ACA0-F0AE94C5048C}" srcOrd="0" destOrd="0" presId="urn:microsoft.com/office/officeart/2018/5/layout/IconCircleLabelList"/>
    <dgm:cxn modelId="{98C3114D-0BDF-4077-B6B7-2F2B960E4EBD}" type="presParOf" srcId="{9B54E488-D9A4-4366-BB98-548FA25CB04B}" destId="{9AEE8AF1-BDE6-480B-BB98-8479B92D71B1}" srcOrd="1" destOrd="0" presId="urn:microsoft.com/office/officeart/2018/5/layout/IconCircleLabelList"/>
    <dgm:cxn modelId="{B62704EA-AFF8-47F2-8FA9-10811D236872}" type="presParOf" srcId="{9B54E488-D9A4-4366-BB98-548FA25CB04B}" destId="{96570C1E-6912-4CC4-8B2F-76130B6E3BC6}" srcOrd="2" destOrd="0" presId="urn:microsoft.com/office/officeart/2018/5/layout/IconCircleLabelList"/>
    <dgm:cxn modelId="{D1836787-1C4A-4772-B41C-3D85AE0D7908}" type="presParOf" srcId="{9B54E488-D9A4-4366-BB98-548FA25CB04B}" destId="{0E1058B1-E4C8-4C49-9B84-E228FC608255}"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B0BEB-F245-49B5-8955-D428F94BC7A2}">
      <dsp:nvSpPr>
        <dsp:cNvPr id="0" name=""/>
        <dsp:cNvSpPr/>
      </dsp:nvSpPr>
      <dsp:spPr>
        <a:xfrm>
          <a:off x="939377" y="220664"/>
          <a:ext cx="1158612" cy="105259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C9C7B1-4D48-4499-B988-204E1FD8300B}">
      <dsp:nvSpPr>
        <dsp:cNvPr id="0" name=""/>
        <dsp:cNvSpPr/>
      </dsp:nvSpPr>
      <dsp:spPr>
        <a:xfrm>
          <a:off x="770734" y="1403256"/>
          <a:ext cx="1495898" cy="1009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nl-BE" sz="1600" i="0" kern="1200" dirty="0"/>
            <a:t>interesse voor wiskunde, Latijn, wetenschappen, economie, humane wetenschappen en moderne talen </a:t>
          </a:r>
          <a:endParaRPr lang="en-US" sz="1600" i="0" kern="1200" dirty="0"/>
        </a:p>
      </dsp:txBody>
      <dsp:txXfrm>
        <a:off x="770734" y="1403256"/>
        <a:ext cx="1495898" cy="1009731"/>
      </dsp:txXfrm>
    </dsp:sp>
    <dsp:sp modelId="{664BA382-AEC5-4812-B1EE-5802301D6CEB}">
      <dsp:nvSpPr>
        <dsp:cNvPr id="0" name=""/>
        <dsp:cNvSpPr/>
      </dsp:nvSpPr>
      <dsp:spPr>
        <a:xfrm>
          <a:off x="2716290" y="224578"/>
          <a:ext cx="1120148" cy="10369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A01546-2F6E-41E3-B858-0F5D1C1D9A61}">
      <dsp:nvSpPr>
        <dsp:cNvPr id="0" name=""/>
        <dsp:cNvSpPr/>
      </dsp:nvSpPr>
      <dsp:spPr>
        <a:xfrm>
          <a:off x="2528415" y="1399341"/>
          <a:ext cx="1495898" cy="1009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nl-BE" sz="1600" i="0" kern="1200" dirty="0"/>
            <a:t>eerder theoretisch gericht</a:t>
          </a:r>
          <a:endParaRPr lang="en-US" sz="1600" i="0" kern="1200" dirty="0"/>
        </a:p>
      </dsp:txBody>
      <dsp:txXfrm>
        <a:off x="2528415" y="1399341"/>
        <a:ext cx="1495898" cy="1009731"/>
      </dsp:txXfrm>
    </dsp:sp>
    <dsp:sp modelId="{C15E3C1A-E8FE-4B1D-B922-64F42356ABE1}">
      <dsp:nvSpPr>
        <dsp:cNvPr id="0" name=""/>
        <dsp:cNvSpPr/>
      </dsp:nvSpPr>
      <dsp:spPr>
        <a:xfrm>
          <a:off x="4429461" y="257524"/>
          <a:ext cx="1209166" cy="90515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27F39A-5525-433D-83F7-8BD038E888A8}">
      <dsp:nvSpPr>
        <dsp:cNvPr id="0" name=""/>
        <dsp:cNvSpPr/>
      </dsp:nvSpPr>
      <dsp:spPr>
        <a:xfrm>
          <a:off x="4286095" y="1366395"/>
          <a:ext cx="1495898" cy="1009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nl-BE" sz="1600" i="0" kern="1200" dirty="0"/>
            <a:t>vrij groot abstractieniveau</a:t>
          </a:r>
          <a:endParaRPr lang="en-US" sz="1600" i="0" kern="1200" dirty="0"/>
        </a:p>
      </dsp:txBody>
      <dsp:txXfrm>
        <a:off x="4286095" y="1366395"/>
        <a:ext cx="1495898" cy="1009731"/>
      </dsp:txXfrm>
    </dsp:sp>
    <dsp:sp modelId="{C37C4CBC-14B6-4DE7-8F32-824728AA3556}">
      <dsp:nvSpPr>
        <dsp:cNvPr id="0" name=""/>
        <dsp:cNvSpPr/>
      </dsp:nvSpPr>
      <dsp:spPr>
        <a:xfrm>
          <a:off x="844513" y="2842783"/>
          <a:ext cx="1348341" cy="10865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4E192C-9ED6-4F0B-91C4-EB2A2D1272E0}">
      <dsp:nvSpPr>
        <dsp:cNvPr id="0" name=""/>
        <dsp:cNvSpPr/>
      </dsp:nvSpPr>
      <dsp:spPr>
        <a:xfrm>
          <a:off x="770734" y="4042375"/>
          <a:ext cx="1495898" cy="1009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nl-BE" sz="1600" i="0" kern="1200" dirty="0"/>
            <a:t>2</a:t>
          </a:r>
          <a:r>
            <a:rPr lang="nl-BE" sz="1600" i="0" kern="1200" baseline="30000" dirty="0"/>
            <a:t>e</a:t>
          </a:r>
          <a:r>
            <a:rPr lang="nl-BE" sz="1600" i="0" kern="1200" dirty="0"/>
            <a:t> graad succesvol geslaagd voor alle vakken</a:t>
          </a:r>
          <a:endParaRPr lang="en-US" sz="1600" i="0" kern="1200" dirty="0"/>
        </a:p>
      </dsp:txBody>
      <dsp:txXfrm>
        <a:off x="770734" y="4042375"/>
        <a:ext cx="1495898" cy="1009731"/>
      </dsp:txXfrm>
    </dsp:sp>
    <dsp:sp modelId="{D52008CF-BF6E-4D7D-ABB3-EA115E6C00D3}">
      <dsp:nvSpPr>
        <dsp:cNvPr id="0" name=""/>
        <dsp:cNvSpPr/>
      </dsp:nvSpPr>
      <dsp:spPr>
        <a:xfrm>
          <a:off x="2689801" y="2828369"/>
          <a:ext cx="1173126" cy="11442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12FF32-1C72-4DA9-8B6B-9CEDE91041C2}">
      <dsp:nvSpPr>
        <dsp:cNvPr id="0" name=""/>
        <dsp:cNvSpPr/>
      </dsp:nvSpPr>
      <dsp:spPr>
        <a:xfrm>
          <a:off x="2528415" y="4056789"/>
          <a:ext cx="1495898" cy="1009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nl-BE" sz="1600" i="0" kern="1200" dirty="0"/>
            <a:t>tijd en energie steken in schooltaken, zowel op school als thuis </a:t>
          </a:r>
          <a:endParaRPr lang="en-US" sz="1600" i="0" kern="1200" dirty="0"/>
        </a:p>
      </dsp:txBody>
      <dsp:txXfrm>
        <a:off x="2528415" y="4056789"/>
        <a:ext cx="1495898" cy="1009731"/>
      </dsp:txXfrm>
    </dsp:sp>
    <dsp:sp modelId="{49106DDE-7DDF-4D61-BCC0-CAAF016EE7C0}">
      <dsp:nvSpPr>
        <dsp:cNvPr id="0" name=""/>
        <dsp:cNvSpPr/>
      </dsp:nvSpPr>
      <dsp:spPr>
        <a:xfrm>
          <a:off x="4334964" y="2786962"/>
          <a:ext cx="1398161" cy="1309884"/>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t="-3000" b="-3000"/>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9415C6-7C85-438B-B1E6-F23F0B05E553}">
      <dsp:nvSpPr>
        <dsp:cNvPr id="0" name=""/>
        <dsp:cNvSpPr/>
      </dsp:nvSpPr>
      <dsp:spPr>
        <a:xfrm>
          <a:off x="4286095" y="4098197"/>
          <a:ext cx="1495898" cy="1009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nl-BE" sz="1600" i="0" kern="1200" dirty="0"/>
            <a:t>goed voorbereid op het hoger onderwijs</a:t>
          </a:r>
          <a:endParaRPr lang="en-US" sz="1600" i="0" kern="1200" dirty="0"/>
        </a:p>
      </dsp:txBody>
      <dsp:txXfrm>
        <a:off x="4286095" y="4098197"/>
        <a:ext cx="1495898" cy="10097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7EC27-3A84-4D8F-8B44-3061A1A0978E}">
      <dsp:nvSpPr>
        <dsp:cNvPr id="0" name=""/>
        <dsp:cNvSpPr/>
      </dsp:nvSpPr>
      <dsp:spPr>
        <a:xfrm>
          <a:off x="550296" y="370220"/>
          <a:ext cx="1444699" cy="144469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75115-4DA7-4E64-805F-AEB99CA7F0A7}">
      <dsp:nvSpPr>
        <dsp:cNvPr id="0" name=""/>
        <dsp:cNvSpPr/>
      </dsp:nvSpPr>
      <dsp:spPr>
        <a:xfrm>
          <a:off x="555098" y="460539"/>
          <a:ext cx="1192352" cy="117510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D265C2-3BA6-496D-90CF-623292D928B7}">
      <dsp:nvSpPr>
        <dsp:cNvPr id="0" name=""/>
        <dsp:cNvSpPr/>
      </dsp:nvSpPr>
      <dsp:spPr>
        <a:xfrm>
          <a:off x="88466" y="2264909"/>
          <a:ext cx="236836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nl-BE" sz="1400" kern="1200" dirty="0"/>
            <a:t>interesse voor bedrijfseconomie ook voor praktijk en voor moderne talen</a:t>
          </a:r>
          <a:endParaRPr lang="en-US" sz="1400" kern="1200" dirty="0"/>
        </a:p>
      </dsp:txBody>
      <dsp:txXfrm>
        <a:off x="88466" y="2264909"/>
        <a:ext cx="2368360" cy="720000"/>
      </dsp:txXfrm>
    </dsp:sp>
    <dsp:sp modelId="{B354C782-ECE1-425B-96BC-FC744DBA6C60}">
      <dsp:nvSpPr>
        <dsp:cNvPr id="0" name=""/>
        <dsp:cNvSpPr/>
      </dsp:nvSpPr>
      <dsp:spPr>
        <a:xfrm>
          <a:off x="3333119" y="370220"/>
          <a:ext cx="1444699" cy="144469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46C13F-D9A8-40A8-8C66-6B307CB11C7C}">
      <dsp:nvSpPr>
        <dsp:cNvPr id="0" name=""/>
        <dsp:cNvSpPr/>
      </dsp:nvSpPr>
      <dsp:spPr>
        <a:xfrm>
          <a:off x="3435424" y="481805"/>
          <a:ext cx="1240089" cy="12215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60B48E-2BA0-4F43-B2AB-051D09D75FB1}">
      <dsp:nvSpPr>
        <dsp:cNvPr id="0" name=""/>
        <dsp:cNvSpPr/>
      </dsp:nvSpPr>
      <dsp:spPr>
        <a:xfrm>
          <a:off x="2871289" y="2264909"/>
          <a:ext cx="236836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nl-BE" sz="1400" kern="1200" dirty="0"/>
            <a:t>verwerven van vaardigheden en attitudes</a:t>
          </a:r>
          <a:endParaRPr lang="en-US" sz="1400" kern="1200" dirty="0"/>
        </a:p>
      </dsp:txBody>
      <dsp:txXfrm>
        <a:off x="2871289" y="2264909"/>
        <a:ext cx="2368360" cy="720000"/>
      </dsp:txXfrm>
    </dsp:sp>
    <dsp:sp modelId="{05E6F575-8088-45D0-B51E-C60073531164}">
      <dsp:nvSpPr>
        <dsp:cNvPr id="0" name=""/>
        <dsp:cNvSpPr/>
      </dsp:nvSpPr>
      <dsp:spPr>
        <a:xfrm>
          <a:off x="6099718" y="375436"/>
          <a:ext cx="1444699" cy="144469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15534D-BF4B-4E71-9CFF-F3A5CB251C7A}">
      <dsp:nvSpPr>
        <dsp:cNvPr id="0" name=""/>
        <dsp:cNvSpPr/>
      </dsp:nvSpPr>
      <dsp:spPr>
        <a:xfrm>
          <a:off x="6171724" y="481805"/>
          <a:ext cx="1260970" cy="11464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D27117-107A-4272-897A-3290204191FD}">
      <dsp:nvSpPr>
        <dsp:cNvPr id="0" name=""/>
        <dsp:cNvSpPr/>
      </dsp:nvSpPr>
      <dsp:spPr>
        <a:xfrm>
          <a:off x="5654112" y="2264909"/>
          <a:ext cx="236836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nl-BE" sz="1400" kern="1200" dirty="0"/>
            <a:t>tijd en energie steken in schooltaken zowel thuis als op school </a:t>
          </a:r>
          <a:endParaRPr lang="en-US" sz="1400" kern="1200" dirty="0"/>
        </a:p>
      </dsp:txBody>
      <dsp:txXfrm>
        <a:off x="5654112" y="2264909"/>
        <a:ext cx="2368360" cy="720000"/>
      </dsp:txXfrm>
    </dsp:sp>
    <dsp:sp modelId="{CC0ACD61-5174-44BD-ACA0-F0AE94C5048C}">
      <dsp:nvSpPr>
        <dsp:cNvPr id="0" name=""/>
        <dsp:cNvSpPr/>
      </dsp:nvSpPr>
      <dsp:spPr>
        <a:xfrm>
          <a:off x="8898765" y="370220"/>
          <a:ext cx="1444699" cy="144469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E8AF1-BDE6-480B-BB98-8479B92D71B1}">
      <dsp:nvSpPr>
        <dsp:cNvPr id="0" name=""/>
        <dsp:cNvSpPr/>
      </dsp:nvSpPr>
      <dsp:spPr>
        <a:xfrm>
          <a:off x="8980036" y="553814"/>
          <a:ext cx="1282157" cy="107751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1058B1-E4C8-4C49-9B84-E228FC608255}">
      <dsp:nvSpPr>
        <dsp:cNvPr id="0" name=""/>
        <dsp:cNvSpPr/>
      </dsp:nvSpPr>
      <dsp:spPr>
        <a:xfrm>
          <a:off x="8436935" y="2264909"/>
          <a:ext cx="236836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nl-BE" sz="1400" kern="1200" dirty="0"/>
            <a:t>Goed voorbereid op verdere studies of de arbeidsmarkt</a:t>
          </a:r>
          <a:endParaRPr lang="en-US" sz="1400" kern="1200" dirty="0"/>
        </a:p>
      </dsp:txBody>
      <dsp:txXfrm>
        <a:off x="8436935" y="2264909"/>
        <a:ext cx="236836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889938" cy="493634"/>
          </a:xfrm>
          <a:prstGeom prst="rect">
            <a:avLst/>
          </a:prstGeom>
        </p:spPr>
        <p:txBody>
          <a:bodyPr vert="horz" lIns="91440" tIns="45720" rIns="91440" bIns="45720" rtlCol="0"/>
          <a:lstStyle>
            <a:lvl1pPr algn="l">
              <a:defRPr sz="1200"/>
            </a:lvl1pPr>
          </a:lstStyle>
          <a:p>
            <a:pPr rtl="0"/>
            <a:endParaRPr lang="nl-NL" dirty="0">
              <a:solidFill>
                <a:schemeClr val="tx2"/>
              </a:solidFill>
            </a:endParaRPr>
          </a:p>
        </p:txBody>
      </p:sp>
      <p:sp>
        <p:nvSpPr>
          <p:cNvPr id="3" name="Tijdelijke aanduiding voor datum 2"/>
          <p:cNvSpPr>
            <a:spLocks noGrp="1"/>
          </p:cNvSpPr>
          <p:nvPr>
            <p:ph type="dt" sz="quarter" idx="1"/>
          </p:nvPr>
        </p:nvSpPr>
        <p:spPr>
          <a:xfrm>
            <a:off x="3777607" y="0"/>
            <a:ext cx="2889938" cy="493634"/>
          </a:xfrm>
          <a:prstGeom prst="rect">
            <a:avLst/>
          </a:prstGeom>
        </p:spPr>
        <p:txBody>
          <a:bodyPr vert="horz" lIns="91440" tIns="45720" rIns="91440" bIns="45720" rtlCol="0"/>
          <a:lstStyle>
            <a:lvl1pPr algn="r">
              <a:defRPr sz="1200"/>
            </a:lvl1pPr>
          </a:lstStyle>
          <a:p>
            <a:pPr rtl="0"/>
            <a:fld id="{CC6936FB-138E-46E5-AE19-512E34021DF0}" type="datetime1">
              <a:rPr lang="nl-NL" smtClean="0">
                <a:solidFill>
                  <a:schemeClr val="tx2"/>
                </a:solidFill>
              </a:rPr>
              <a:t>14-3-2021</a:t>
            </a:fld>
            <a:endParaRPr lang="nl-NL" dirty="0">
              <a:solidFill>
                <a:schemeClr val="tx2"/>
              </a:solidFill>
            </a:endParaRPr>
          </a:p>
        </p:txBody>
      </p:sp>
      <p:sp>
        <p:nvSpPr>
          <p:cNvPr id="4" name="Tijdelijke aanduiding voor voettekst 3"/>
          <p:cNvSpPr>
            <a:spLocks noGrp="1"/>
          </p:cNvSpPr>
          <p:nvPr>
            <p:ph type="ftr" sz="quarter" idx="2"/>
          </p:nvPr>
        </p:nvSpPr>
        <p:spPr>
          <a:xfrm>
            <a:off x="1" y="9377316"/>
            <a:ext cx="2889938" cy="493634"/>
          </a:xfrm>
          <a:prstGeom prst="rect">
            <a:avLst/>
          </a:prstGeom>
        </p:spPr>
        <p:txBody>
          <a:bodyPr vert="horz" lIns="91440" tIns="45720" rIns="91440" bIns="45720" rtlCol="0" anchor="b"/>
          <a:lstStyle>
            <a:lvl1pPr algn="l">
              <a:defRPr sz="1200"/>
            </a:lvl1pPr>
          </a:lstStyle>
          <a:p>
            <a:pPr rtl="0"/>
            <a:endParaRPr lang="nl-NL" dirty="0">
              <a:solidFill>
                <a:schemeClr val="tx2"/>
              </a:solidFill>
            </a:endParaRPr>
          </a:p>
        </p:txBody>
      </p:sp>
      <p:sp>
        <p:nvSpPr>
          <p:cNvPr id="5" name="Tijdelijke aanduiding voor dianummer 4"/>
          <p:cNvSpPr>
            <a:spLocks noGrp="1"/>
          </p:cNvSpPr>
          <p:nvPr>
            <p:ph type="sldNum" sz="quarter" idx="3"/>
          </p:nvPr>
        </p:nvSpPr>
        <p:spPr>
          <a:xfrm>
            <a:off x="3777607" y="9377316"/>
            <a:ext cx="2889938" cy="493634"/>
          </a:xfrm>
          <a:prstGeom prst="rect">
            <a:avLst/>
          </a:prstGeom>
        </p:spPr>
        <p:txBody>
          <a:bodyPr vert="horz" lIns="91440" tIns="45720" rIns="91440" bIns="45720" rtlCol="0" anchor="b"/>
          <a:lstStyle>
            <a:lvl1pPr algn="r">
              <a:defRPr sz="1200"/>
            </a:lvl1pPr>
          </a:lstStyle>
          <a:p>
            <a:pPr rtl="0"/>
            <a:fld id="{CFD77566-CD65-4859-9FA1-43956DC85B8C}" type="slidenum">
              <a:rPr lang="nl-NL" smtClean="0">
                <a:solidFill>
                  <a:schemeClr val="tx2"/>
                </a:solidFill>
              </a:rPr>
              <a:t>‹nr.›</a:t>
            </a:fld>
            <a:endParaRPr lang="nl-NL"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889938" cy="493634"/>
          </a:xfrm>
          <a:prstGeom prst="rect">
            <a:avLst/>
          </a:prstGeom>
        </p:spPr>
        <p:txBody>
          <a:bodyPr vert="horz" lIns="91440" tIns="45720" rIns="91440" bIns="45720" rtlCol="0"/>
          <a:lstStyle>
            <a:lvl1pPr algn="l">
              <a:defRPr sz="1200">
                <a:solidFill>
                  <a:schemeClr val="tx2"/>
                </a:solidFill>
              </a:defRPr>
            </a:lvl1pPr>
          </a:lstStyle>
          <a:p>
            <a:pPr rtl="0"/>
            <a:endParaRPr lang="nl-NL" noProof="0" dirty="0"/>
          </a:p>
        </p:txBody>
      </p:sp>
      <p:sp>
        <p:nvSpPr>
          <p:cNvPr id="3" name="Tijdelijke aanduiding voor datum 2"/>
          <p:cNvSpPr>
            <a:spLocks noGrp="1"/>
          </p:cNvSpPr>
          <p:nvPr>
            <p:ph type="dt" idx="1"/>
          </p:nvPr>
        </p:nvSpPr>
        <p:spPr>
          <a:xfrm>
            <a:off x="3777607" y="0"/>
            <a:ext cx="2889938" cy="493634"/>
          </a:xfrm>
          <a:prstGeom prst="rect">
            <a:avLst/>
          </a:prstGeom>
        </p:spPr>
        <p:txBody>
          <a:bodyPr vert="horz" lIns="91440" tIns="45720" rIns="91440" bIns="45720" rtlCol="0"/>
          <a:lstStyle>
            <a:lvl1pPr algn="r">
              <a:defRPr sz="1200">
                <a:solidFill>
                  <a:schemeClr val="tx2"/>
                </a:solidFill>
              </a:defRPr>
            </a:lvl1pPr>
          </a:lstStyle>
          <a:p>
            <a:pPr rtl="0"/>
            <a:fld id="{9191766E-3C5E-4F20-85D5-180E9752C6D2}" type="datetime1">
              <a:rPr lang="nl-NL" noProof="0" smtClean="0"/>
              <a:t>14-3-2021</a:t>
            </a:fld>
            <a:endParaRPr lang="nl-NL" noProof="0" dirty="0"/>
          </a:p>
        </p:txBody>
      </p:sp>
      <p:sp>
        <p:nvSpPr>
          <p:cNvPr id="4" name="Tijdelijke aanduiding voor dia-afbeelding 3"/>
          <p:cNvSpPr>
            <a:spLocks noGrp="1" noRot="1" noChangeAspect="1"/>
          </p:cNvSpPr>
          <p:nvPr>
            <p:ph type="sldImg" idx="2"/>
          </p:nvPr>
        </p:nvSpPr>
        <p:spPr>
          <a:xfrm>
            <a:off x="44450" y="739775"/>
            <a:ext cx="6580188" cy="3703638"/>
          </a:xfrm>
          <a:prstGeom prst="rect">
            <a:avLst/>
          </a:prstGeom>
          <a:noFill/>
          <a:ln w="12700">
            <a:solidFill>
              <a:prstClr val="black"/>
            </a:solidFill>
          </a:ln>
        </p:spPr>
        <p:txBody>
          <a:bodyPr vert="horz" lIns="91440" tIns="45720" rIns="91440" bIns="45720" rtlCol="0" anchor="ctr"/>
          <a:lstStyle/>
          <a:p>
            <a:pPr rtl="0"/>
            <a:endParaRPr lang="nl-NL" noProof="0" dirty="0"/>
          </a:p>
        </p:txBody>
      </p:sp>
      <p:sp>
        <p:nvSpPr>
          <p:cNvPr id="5" name="Tijdelijke aanduiding voor notities 4"/>
          <p:cNvSpPr>
            <a:spLocks noGrp="1"/>
          </p:cNvSpPr>
          <p:nvPr>
            <p:ph type="body" sz="quarter" idx="3"/>
          </p:nvPr>
        </p:nvSpPr>
        <p:spPr>
          <a:xfrm>
            <a:off x="666909" y="4689516"/>
            <a:ext cx="5335270" cy="4442699"/>
          </a:xfrm>
          <a:prstGeom prst="rect">
            <a:avLst/>
          </a:prstGeom>
        </p:spPr>
        <p:txBody>
          <a:bodyPr vert="horz" lIns="91440" tIns="45720" rIns="91440" bIns="45720" rtlCol="0"/>
          <a:lstStyle/>
          <a:p>
            <a:pPr lvl="0" rtl="0"/>
            <a:r>
              <a:rPr lang="nl-NL" noProof="0" dirty="0"/>
              <a:t>Klik om de tekststijlen van het model te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6" name="Tijdelijke aanduiding voor voettekst 5"/>
          <p:cNvSpPr>
            <a:spLocks noGrp="1"/>
          </p:cNvSpPr>
          <p:nvPr>
            <p:ph type="ftr" sz="quarter" idx="4"/>
          </p:nvPr>
        </p:nvSpPr>
        <p:spPr>
          <a:xfrm>
            <a:off x="1" y="9377316"/>
            <a:ext cx="2889938" cy="493634"/>
          </a:xfrm>
          <a:prstGeom prst="rect">
            <a:avLst/>
          </a:prstGeom>
        </p:spPr>
        <p:txBody>
          <a:bodyPr vert="horz" lIns="91440" tIns="45720" rIns="91440" bIns="45720" rtlCol="0" anchor="b"/>
          <a:lstStyle>
            <a:lvl1pPr algn="l">
              <a:defRPr sz="1200">
                <a:solidFill>
                  <a:schemeClr val="tx2"/>
                </a:solidFill>
              </a:defRPr>
            </a:lvl1pPr>
          </a:lstStyle>
          <a:p>
            <a:pPr rtl="0"/>
            <a:endParaRPr lang="nl-NL" noProof="0" dirty="0"/>
          </a:p>
        </p:txBody>
      </p:sp>
      <p:sp>
        <p:nvSpPr>
          <p:cNvPr id="7" name="Tijdelijke aanduiding voor dianummer 6"/>
          <p:cNvSpPr>
            <a:spLocks noGrp="1"/>
          </p:cNvSpPr>
          <p:nvPr>
            <p:ph type="sldNum" sz="quarter" idx="5"/>
          </p:nvPr>
        </p:nvSpPr>
        <p:spPr>
          <a:xfrm>
            <a:off x="3777607" y="9377316"/>
            <a:ext cx="2889938" cy="493634"/>
          </a:xfrm>
          <a:prstGeom prst="rect">
            <a:avLst/>
          </a:prstGeom>
        </p:spPr>
        <p:txBody>
          <a:bodyPr vert="horz" lIns="91440" tIns="45720" rIns="91440" bIns="45720" rtlCol="0" anchor="b"/>
          <a:lstStyle>
            <a:lvl1pPr algn="r">
              <a:defRPr sz="1200">
                <a:solidFill>
                  <a:schemeClr val="tx2"/>
                </a:solidFill>
              </a:defRPr>
            </a:lvl1pPr>
          </a:lstStyle>
          <a:p>
            <a:pPr rtl="0"/>
            <a:fld id="{B8796F01-7154-41E0-B48B-A6921757531A}" type="slidenum">
              <a:rPr lang="nl-NL" noProof="0" smtClean="0"/>
              <a:pPr rtl="0"/>
              <a:t>‹nr.›</a:t>
            </a:fld>
            <a:endParaRPr lang="nl-NL" noProof="0"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10"/>
          </p:nvPr>
        </p:nvSpPr>
        <p:spPr/>
        <p:txBody>
          <a:bodyPr rtlCol="0"/>
          <a:lstStyle/>
          <a:p>
            <a:pPr rtl="0"/>
            <a:fld id="{B8796F01-7154-41E0-B48B-A6921757531A}" type="slidenum">
              <a:rPr lang="nl-NL" smtClean="0"/>
              <a:pPr/>
              <a:t>1</a:t>
            </a:fld>
            <a:endParaRPr lang="nl-NL" dirty="0"/>
          </a:p>
        </p:txBody>
      </p:sp>
    </p:spTree>
    <p:extLst>
      <p:ext uri="{BB962C8B-B14F-4D97-AF65-F5344CB8AC3E}">
        <p14:creationId xmlns:p14="http://schemas.microsoft.com/office/powerpoint/2010/main" val="1607705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kiest voor een doorstroomfinaliteit als:</a:t>
            </a:r>
          </a:p>
          <a:p>
            <a:pPr marL="285750" indent="-285750">
              <a:buFontTx/>
              <a:buChar char="-"/>
            </a:pPr>
            <a:r>
              <a:rPr lang="nl-BE" dirty="0"/>
              <a:t>Als je een grote interesse hebt in vakken zoals wiskunde, Latijn, wetenschappen, economie, humane wetenschappen en moderne talen</a:t>
            </a:r>
          </a:p>
          <a:p>
            <a:pPr marL="285750" indent="-285750">
              <a:buFontTx/>
              <a:buChar char="-"/>
            </a:pPr>
            <a:r>
              <a:rPr lang="nl-BE" dirty="0"/>
              <a:t>Als je eerder theoretisch gericht bent</a:t>
            </a:r>
          </a:p>
          <a:p>
            <a:pPr marL="285750" indent="-285750">
              <a:buFontTx/>
              <a:buChar char="-"/>
            </a:pPr>
            <a:r>
              <a:rPr lang="nl-BE" dirty="0"/>
              <a:t>Als je een vrij groot abstractieniveau hebt</a:t>
            </a:r>
          </a:p>
          <a:p>
            <a:pPr marL="285750" indent="-285750">
              <a:buFontTx/>
              <a:buChar char="-"/>
            </a:pPr>
            <a:r>
              <a:rPr lang="nl-BE" dirty="0"/>
              <a:t>Als je in de 2</a:t>
            </a:r>
            <a:r>
              <a:rPr lang="nl-BE" baseline="30000" dirty="0"/>
              <a:t>de</a:t>
            </a:r>
            <a:r>
              <a:rPr lang="nl-BE" dirty="0"/>
              <a:t> graad succesvol geslaagd bent voor alle vakken</a:t>
            </a:r>
          </a:p>
          <a:p>
            <a:pPr marL="285750" indent="-285750">
              <a:buFontTx/>
              <a:buChar char="-"/>
            </a:pPr>
            <a:r>
              <a:rPr lang="nl-BE" dirty="0"/>
              <a:t>Als je graag tijd en energie wilt steken in je schooltaken zowel op school als thuis</a:t>
            </a:r>
          </a:p>
          <a:p>
            <a:pPr marL="285750" indent="-285750">
              <a:buFontTx/>
              <a:buChar char="-"/>
            </a:pPr>
            <a:r>
              <a:rPr lang="nl-BE" dirty="0"/>
              <a:t>Als je goed voorbereid wilt zijn voor het hoger onderwijs</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96F01-7154-41E0-B48B-A6921757531A}" type="slidenum">
              <a:rPr kumimoji="0" lang="nl-NL"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82082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Je kiest best voor de dubbele finaliteit D/A als:</a:t>
            </a:r>
          </a:p>
          <a:p>
            <a:pPr marL="285750" indent="-285750">
              <a:buFontTx/>
              <a:buChar char="-"/>
            </a:pPr>
            <a:r>
              <a:rPr lang="nl-BE" dirty="0"/>
              <a:t>Als je interesse hebt voor bedrijfseconomie en moderne talen</a:t>
            </a:r>
          </a:p>
          <a:p>
            <a:pPr marL="285750" indent="-285750">
              <a:buFontTx/>
              <a:buChar char="-"/>
            </a:pPr>
            <a:r>
              <a:rPr lang="nl-BE" dirty="0"/>
              <a:t>Als je eerder praktisch gericht bent</a:t>
            </a:r>
          </a:p>
          <a:p>
            <a:pPr marL="285750" indent="-285750">
              <a:buFontTx/>
              <a:buChar char="-"/>
            </a:pPr>
            <a:r>
              <a:rPr lang="nl-BE" dirty="0"/>
              <a:t>Als je vaardigheden en attitudes verwerven de max vindt</a:t>
            </a:r>
          </a:p>
          <a:p>
            <a:pPr marL="285750" indent="-285750">
              <a:buFontTx/>
              <a:buChar char="-"/>
            </a:pPr>
            <a:r>
              <a:rPr lang="nl-BE" dirty="0"/>
              <a:t>Als je tijd en energie wilt steken in je schooltaken zowel thuis als op school</a:t>
            </a:r>
          </a:p>
          <a:p>
            <a:pPr marL="285750" indent="-285750">
              <a:buFontTx/>
              <a:buChar char="-"/>
            </a:pPr>
            <a:r>
              <a:rPr lang="nl-BE" dirty="0"/>
              <a:t>Als je goed voorbereid wilt zijn op verdere studies of klaar wilt zijn voor de arbeidsmarkt</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96F01-7154-41E0-B48B-A6921757531A}" type="slidenum">
              <a:rPr kumimoji="0" lang="nl-NL"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15433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Nieuw vanaf dit schooljaar 2020-2021 is het keuze-uur in de 3</a:t>
            </a:r>
            <a:r>
              <a:rPr lang="nl-BE" baseline="30000" dirty="0"/>
              <a:t>e</a:t>
            </a:r>
            <a:r>
              <a:rPr lang="nl-BE" dirty="0"/>
              <a:t> graad Doorstroomfinaliteit. De leerlingen van het 5</a:t>
            </a:r>
            <a:r>
              <a:rPr lang="nl-BE" baseline="30000" dirty="0"/>
              <a:t>e</a:t>
            </a:r>
            <a:r>
              <a:rPr lang="nl-BE" dirty="0"/>
              <a:t> jaar en van het 6</a:t>
            </a:r>
            <a:r>
              <a:rPr lang="nl-BE" baseline="30000" dirty="0"/>
              <a:t>e</a:t>
            </a:r>
            <a:r>
              <a:rPr lang="nl-BE" dirty="0"/>
              <a:t> jaar mogen één uur kiezen binnen het 32-uren pakket om één van beide polen van bun studierichting te versterken. Zo dadelijk hierover meer.</a:t>
            </a:r>
          </a:p>
          <a:p>
            <a:r>
              <a:rPr lang="nl-BE" dirty="0"/>
              <a:t>In de 3</a:t>
            </a:r>
            <a:r>
              <a:rPr lang="nl-BE" baseline="30000" dirty="0"/>
              <a:t>e</a:t>
            </a:r>
            <a:r>
              <a:rPr lang="nl-BE" dirty="0"/>
              <a:t> graad van de Dubbele finaliteit, in Marketing &amp; Management, is die poolversterking al enkele jaren geleden ingevoerd in het geclusterde vak bedrijfseconomie. Die cluster bevat 7 uur theorie waaronder de vakken micro- en macro-economie, marketing, recht, Nederlandse correspondentie en boekhouden op computer. In de 3 uur praktijk zetten de leerlingen de theorie direct om in de praktijk in het concept van de oefenfirma.</a:t>
            </a:r>
          </a:p>
          <a:p>
            <a:endParaRPr lang="nl-BE" dirty="0"/>
          </a:p>
        </p:txBody>
      </p:sp>
      <p:sp>
        <p:nvSpPr>
          <p:cNvPr id="4" name="Tijdelijke aanduiding voor dianummer 3"/>
          <p:cNvSpPr>
            <a:spLocks noGrp="1"/>
          </p:cNvSpPr>
          <p:nvPr>
            <p:ph type="sldNum" sz="quarter" idx="5"/>
          </p:nvPr>
        </p:nvSpPr>
        <p:spPr/>
        <p:txBody>
          <a:bodyPr/>
          <a:lstStyle/>
          <a:p>
            <a:pPr rtl="0"/>
            <a:fld id="{B8796F01-7154-41E0-B48B-A6921757531A}" type="slidenum">
              <a:rPr lang="nl-NL" noProof="0" smtClean="0"/>
              <a:pPr rtl="0"/>
              <a:t>12</a:t>
            </a:fld>
            <a:endParaRPr lang="nl-NL" noProof="0" dirty="0"/>
          </a:p>
        </p:txBody>
      </p:sp>
    </p:spTree>
    <p:extLst>
      <p:ext uri="{BB962C8B-B14F-4D97-AF65-F5344CB8AC3E}">
        <p14:creationId xmlns:p14="http://schemas.microsoft.com/office/powerpoint/2010/main" val="875509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Welke pool van je studierichting ga je versterken? Hoe kies je? Mag je gedurende het jaar van keuze veranderen?</a:t>
            </a:r>
          </a:p>
          <a:p>
            <a:r>
              <a:rPr lang="nl-BE" dirty="0"/>
              <a:t>Wel in het 5</a:t>
            </a:r>
            <a:r>
              <a:rPr lang="nl-BE" baseline="30000" dirty="0"/>
              <a:t>e</a:t>
            </a:r>
            <a:r>
              <a:rPr lang="nl-BE" dirty="0"/>
              <a:t> jaar én in het 6</a:t>
            </a:r>
            <a:r>
              <a:rPr lang="nl-BE" baseline="30000" dirty="0"/>
              <a:t>e</a:t>
            </a:r>
            <a:r>
              <a:rPr lang="nl-BE" dirty="0"/>
              <a:t> jaar mag je 1 uur kiezen. Je volgt die keuze een heel schooljaar maar elk schooljaar mag je wel een andere keuze maken. Er wordt voornamelijk verdieping aangeboden tijdens dit uur. En men zal hoofdzakelijk modulair en projectmatig werken. </a:t>
            </a:r>
          </a:p>
          <a:p>
            <a:r>
              <a:rPr lang="nl-BE" dirty="0"/>
              <a:t>Maar wie mag nu waaruit kiezen?</a:t>
            </a:r>
          </a:p>
        </p:txBody>
      </p:sp>
      <p:sp>
        <p:nvSpPr>
          <p:cNvPr id="4" name="Tijdelijke aanduiding voor dianummer 3"/>
          <p:cNvSpPr>
            <a:spLocks noGrp="1"/>
          </p:cNvSpPr>
          <p:nvPr>
            <p:ph type="sldNum" sz="quarter" idx="5"/>
          </p:nvPr>
        </p:nvSpPr>
        <p:spPr/>
        <p:txBody>
          <a:bodyPr/>
          <a:lstStyle/>
          <a:p>
            <a:pPr rtl="0"/>
            <a:fld id="{B8796F01-7154-41E0-B48B-A6921757531A}" type="slidenum">
              <a:rPr lang="nl-NL" noProof="0" smtClean="0"/>
              <a:pPr rtl="0"/>
              <a:t>13</a:t>
            </a:fld>
            <a:endParaRPr lang="nl-NL" noProof="0" dirty="0"/>
          </a:p>
        </p:txBody>
      </p:sp>
    </p:spTree>
    <p:extLst>
      <p:ext uri="{BB962C8B-B14F-4D97-AF65-F5344CB8AC3E}">
        <p14:creationId xmlns:p14="http://schemas.microsoft.com/office/powerpoint/2010/main" val="3507299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doorstroomfinaliteit Latijn binnen het domein Taal &amp; Cultuur, bieden wij op school 2 studierichtingen aan nl. Latijn-Talen en Latijn-Wiskunde.</a:t>
            </a:r>
          </a:p>
        </p:txBody>
      </p:sp>
      <p:sp>
        <p:nvSpPr>
          <p:cNvPr id="4" name="Tijdelijke aanduiding voor dianummer 3"/>
          <p:cNvSpPr>
            <a:spLocks noGrp="1"/>
          </p:cNvSpPr>
          <p:nvPr>
            <p:ph type="sldNum" sz="quarter" idx="5"/>
          </p:nvPr>
        </p:nvSpPr>
        <p:spPr/>
        <p:txBody>
          <a:bodyPr/>
          <a:lstStyle/>
          <a:p>
            <a:pPr rtl="0"/>
            <a:fld id="{B8796F01-7154-41E0-B48B-A6921757531A}" type="slidenum">
              <a:rPr lang="nl-NL" noProof="0" smtClean="0"/>
              <a:pPr rtl="0"/>
              <a:t>14</a:t>
            </a:fld>
            <a:endParaRPr lang="nl-NL" noProof="0" dirty="0"/>
          </a:p>
        </p:txBody>
      </p:sp>
    </p:spTree>
    <p:extLst>
      <p:ext uri="{BB962C8B-B14F-4D97-AF65-F5344CB8AC3E}">
        <p14:creationId xmlns:p14="http://schemas.microsoft.com/office/powerpoint/2010/main" val="389268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richting Latijn-Talen, kan je in het 5</a:t>
            </a:r>
            <a:r>
              <a:rPr lang="nl-BE" baseline="30000" dirty="0"/>
              <a:t>e</a:t>
            </a:r>
            <a:r>
              <a:rPr lang="nl-BE" dirty="0"/>
              <a:t> jaar kiezen voor Verdieping Frans of voor het vak Mens &amp; Samenleving.</a:t>
            </a:r>
          </a:p>
          <a:p>
            <a:r>
              <a:rPr lang="nl-BE" dirty="0"/>
              <a:t>In het 6</a:t>
            </a:r>
            <a:r>
              <a:rPr lang="nl-BE" baseline="30000" dirty="0"/>
              <a:t>e</a:t>
            </a:r>
            <a:r>
              <a:rPr lang="nl-BE" dirty="0"/>
              <a:t> jaar heb je de keuze tussen Verdieping Engels of het vak Filosofie.</a:t>
            </a:r>
          </a:p>
        </p:txBody>
      </p:sp>
      <p:sp>
        <p:nvSpPr>
          <p:cNvPr id="4" name="Tijdelijke aanduiding voor dianummer 3"/>
          <p:cNvSpPr>
            <a:spLocks noGrp="1"/>
          </p:cNvSpPr>
          <p:nvPr>
            <p:ph type="sldNum" sz="quarter" idx="5"/>
          </p:nvPr>
        </p:nvSpPr>
        <p:spPr/>
        <p:txBody>
          <a:bodyPr/>
          <a:lstStyle/>
          <a:p>
            <a:pPr rtl="0"/>
            <a:fld id="{B8796F01-7154-41E0-B48B-A6921757531A}" type="slidenum">
              <a:rPr lang="nl-NL" noProof="0" smtClean="0"/>
              <a:pPr rtl="0"/>
              <a:t>15</a:t>
            </a:fld>
            <a:endParaRPr lang="nl-NL" noProof="0" dirty="0"/>
          </a:p>
        </p:txBody>
      </p:sp>
    </p:spTree>
    <p:extLst>
      <p:ext uri="{BB962C8B-B14F-4D97-AF65-F5344CB8AC3E}">
        <p14:creationId xmlns:p14="http://schemas.microsoft.com/office/powerpoint/2010/main" val="1887358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studierichting Latijn-Wiskunde, heb je in het 5</a:t>
            </a:r>
            <a:r>
              <a:rPr lang="nl-BE" baseline="30000" dirty="0"/>
              <a:t>e</a:t>
            </a:r>
            <a:r>
              <a:rPr lang="nl-BE" dirty="0"/>
              <a:t> jaar de keus tussen Verdieping Wiskunde en het vak Mens &amp; Samenleving.</a:t>
            </a:r>
          </a:p>
          <a:p>
            <a:r>
              <a:rPr lang="nl-BE" dirty="0"/>
              <a:t>In het 6</a:t>
            </a:r>
            <a:r>
              <a:rPr lang="nl-BE" baseline="30000" dirty="0"/>
              <a:t>e</a:t>
            </a:r>
            <a:r>
              <a:rPr lang="nl-BE" dirty="0"/>
              <a:t> jaar kies je tussen Verdieping Wiskunde en het vak Filosofie.µ</a:t>
            </a:r>
          </a:p>
          <a:p>
            <a:endParaRPr lang="nl-BE" dirty="0"/>
          </a:p>
        </p:txBody>
      </p:sp>
      <p:sp>
        <p:nvSpPr>
          <p:cNvPr id="4" name="Tijdelijke aanduiding voor dianummer 3"/>
          <p:cNvSpPr>
            <a:spLocks noGrp="1"/>
          </p:cNvSpPr>
          <p:nvPr>
            <p:ph type="sldNum" sz="quarter" idx="5"/>
          </p:nvPr>
        </p:nvSpPr>
        <p:spPr/>
        <p:txBody>
          <a:bodyPr/>
          <a:lstStyle/>
          <a:p>
            <a:pPr rtl="0"/>
            <a:fld id="{B8796F01-7154-41E0-B48B-A6921757531A}" type="slidenum">
              <a:rPr lang="nl-NL" noProof="0" smtClean="0"/>
              <a:pPr rtl="0"/>
              <a:t>16</a:t>
            </a:fld>
            <a:endParaRPr lang="nl-NL" noProof="0" dirty="0"/>
          </a:p>
        </p:txBody>
      </p:sp>
    </p:spTree>
    <p:extLst>
      <p:ext uri="{BB962C8B-B14F-4D97-AF65-F5344CB8AC3E}">
        <p14:creationId xmlns:p14="http://schemas.microsoft.com/office/powerpoint/2010/main" val="4212699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 krijg je een overzicht van de lessen van Latijn-Talen en Latijn-Wiskunde in het 5</a:t>
            </a:r>
            <a:r>
              <a:rPr lang="nl-BE" baseline="30000" dirty="0"/>
              <a:t>e</a:t>
            </a:r>
            <a:r>
              <a:rPr lang="nl-BE" dirty="0"/>
              <a:t> en het 6</a:t>
            </a:r>
            <a:r>
              <a:rPr lang="nl-BE" baseline="30000" dirty="0"/>
              <a:t>e</a:t>
            </a:r>
            <a:r>
              <a:rPr lang="nl-BE" dirty="0"/>
              <a:t> jaar.</a:t>
            </a:r>
          </a:p>
        </p:txBody>
      </p:sp>
      <p:sp>
        <p:nvSpPr>
          <p:cNvPr id="4" name="Tijdelijke aanduiding voor dianummer 3"/>
          <p:cNvSpPr>
            <a:spLocks noGrp="1"/>
          </p:cNvSpPr>
          <p:nvPr>
            <p:ph type="sldNum" sz="quarter" idx="5"/>
          </p:nvPr>
        </p:nvSpPr>
        <p:spPr/>
        <p:txBody>
          <a:bodyPr/>
          <a:lstStyle/>
          <a:p>
            <a:pPr rtl="0"/>
            <a:fld id="{B8796F01-7154-41E0-B48B-A6921757531A}" type="slidenum">
              <a:rPr lang="nl-NL" noProof="0" smtClean="0"/>
              <a:pPr rtl="0"/>
              <a:t>17</a:t>
            </a:fld>
            <a:endParaRPr lang="nl-NL" noProof="0" dirty="0"/>
          </a:p>
        </p:txBody>
      </p:sp>
    </p:spTree>
    <p:extLst>
      <p:ext uri="{BB962C8B-B14F-4D97-AF65-F5344CB8AC3E}">
        <p14:creationId xmlns:p14="http://schemas.microsoft.com/office/powerpoint/2010/main" val="924960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Zitten jullie nog met concrete vragen? Bel me… schrijf me… laat me dan vlug iets weten…</a:t>
            </a:r>
          </a:p>
          <a:p>
            <a:endParaRPr lang="nl-BE" dirty="0"/>
          </a:p>
        </p:txBody>
      </p:sp>
      <p:sp>
        <p:nvSpPr>
          <p:cNvPr id="4" name="Tijdelijke aanduiding voor dianummer 3"/>
          <p:cNvSpPr>
            <a:spLocks noGrp="1"/>
          </p:cNvSpPr>
          <p:nvPr>
            <p:ph type="sldNum" sz="quarter" idx="5"/>
          </p:nvPr>
        </p:nvSpPr>
        <p:spPr/>
        <p:txBody>
          <a:bodyPr/>
          <a:lstStyle/>
          <a:p>
            <a:pPr rtl="0"/>
            <a:fld id="{B8796F01-7154-41E0-B48B-A6921757531A}" type="slidenum">
              <a:rPr lang="nl-NL" noProof="0" smtClean="0"/>
              <a:pPr rtl="0"/>
              <a:t>30</a:t>
            </a:fld>
            <a:endParaRPr lang="nl-NL" noProof="0" dirty="0"/>
          </a:p>
        </p:txBody>
      </p:sp>
    </p:spTree>
    <p:extLst>
      <p:ext uri="{BB962C8B-B14F-4D97-AF65-F5344CB8AC3E}">
        <p14:creationId xmlns:p14="http://schemas.microsoft.com/office/powerpoint/2010/main" val="2240946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Ik hoop dat jullie met deze presentatie al een goed zicht gekregen hebben op de mogelijkheden binnen de Bovenbouw Sint-Gertrudis. Jullie maken nu zeker de juiste studiekeuze!</a:t>
            </a:r>
          </a:p>
          <a:p>
            <a:r>
              <a:rPr lang="nl-BE" dirty="0"/>
              <a:t>Bedankt voor jullie aandacht en </a:t>
            </a:r>
            <a:r>
              <a:rPr lang="nl-BE" dirty="0" err="1"/>
              <a:t>stay</a:t>
            </a:r>
            <a:r>
              <a:rPr lang="nl-BE" dirty="0"/>
              <a:t> safe!</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96F01-7154-41E0-B48B-A6921757531A}" type="slidenum">
              <a:rPr kumimoji="0" lang="nl-NL"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39452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inhoudstafel kunnen jullie direct kiezen waar jullie meer informatie over willen. Om terug te keren naar de inhoudstafel, klik je op het deurtje. De hele presentatie doorlopen kan natuurlijk ook. Veel plezier!</a:t>
            </a:r>
          </a:p>
        </p:txBody>
      </p:sp>
      <p:sp>
        <p:nvSpPr>
          <p:cNvPr id="4" name="Tijdelijke aanduiding voor dianummer 3"/>
          <p:cNvSpPr>
            <a:spLocks noGrp="1"/>
          </p:cNvSpPr>
          <p:nvPr>
            <p:ph type="sldNum" sz="quarter" idx="5"/>
          </p:nvPr>
        </p:nvSpPr>
        <p:spPr/>
        <p:txBody>
          <a:bodyPr/>
          <a:lstStyle/>
          <a:p>
            <a:pPr rtl="0"/>
            <a:fld id="{B8796F01-7154-41E0-B48B-A6921757531A}" type="slidenum">
              <a:rPr lang="nl-NL" noProof="0" smtClean="0"/>
              <a:pPr rtl="0"/>
              <a:t>2</a:t>
            </a:fld>
            <a:endParaRPr lang="nl-NL" noProof="0" dirty="0"/>
          </a:p>
        </p:txBody>
      </p:sp>
    </p:spTree>
    <p:extLst>
      <p:ext uri="{BB962C8B-B14F-4D97-AF65-F5344CB8AC3E}">
        <p14:creationId xmlns:p14="http://schemas.microsoft.com/office/powerpoint/2010/main" val="161437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Ik stel graag ons pedagogisch project aan jullie voor. Bovenbouw Sint-Gertrudis een school waar we het beste van jou naar boven halen. Wij helpen je zelfstandiger te werken, je kwaliteiten te ontdekken en de juiste studiekeuze te maken.</a:t>
            </a:r>
          </a:p>
          <a:p>
            <a:r>
              <a:rPr lang="nl-BE" dirty="0"/>
              <a:t>Bovenbouw Sint-Gertrudis is ook een school waar wij jou als persoon willen leren kennen met jouw rugzak van het leven. Wij willen jou helpen die te dragen. Ook hebben we extra aandacht voor leerlingen met leerstoornissen en leerlingen met een taalachterstand. </a:t>
            </a:r>
          </a:p>
          <a:p>
            <a:r>
              <a:rPr lang="nl-BE" dirty="0"/>
              <a:t>Bovenbouw Sint-Gertrudis is een school waar de deuren altijd openstaan. Wij communiceren het liefst open en duidelijk naar leerlingen en ouders.</a:t>
            </a:r>
          </a:p>
          <a:p>
            <a:r>
              <a:rPr lang="nl-BE" dirty="0"/>
              <a:t>Bovenbouw Sint-Gertrudis is ook een school waar elk personeelslid dagelijks bezig is met jouw welbevinden want wij willen dat iedereen zich thuis voelt bij ons!</a:t>
            </a:r>
          </a:p>
          <a:p>
            <a:r>
              <a:rPr lang="nl-BE" dirty="0"/>
              <a:t>En Bovenbouw Sint-Gertrudis is een school waar het respect voor elkaar en voor ieders eigenheid en overtuiging, blijft groeien als we steeds vriendelijk met elkaar omgaan!</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96F01-7154-41E0-B48B-A6921757531A}" type="slidenum">
              <a:rPr kumimoji="0" lang="nl-NL"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8791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Waarom zou je kiezen voor onze school?</a:t>
            </a:r>
          </a:p>
          <a:p>
            <a:r>
              <a:rPr lang="nl-BE" dirty="0"/>
              <a:t>Omdat wij in volle expansie zijn. Ons kwaliteitsvol onderwijs en ons dynamisch team liggen mee aan de basis van ons toenemend aantal leerlingen.</a:t>
            </a:r>
          </a:p>
          <a:p>
            <a:r>
              <a:rPr lang="nl-BE" dirty="0"/>
              <a:t>Wij zijn ook een innovatieve en moderne school. Vanaf dit schooljaar zijn we ‘de enige school met de laptop’ in de wijde omgeving. We zetten in op zowel vakspecifieke lokalen als op multifunctionele en flexibele lokalen.</a:t>
            </a:r>
          </a:p>
          <a:p>
            <a:r>
              <a:rPr lang="nl-BE" dirty="0"/>
              <a:t>Bovendien maken wij nu al werk van de hervorming van het secundair onderwijs. Dit komt in de volgende dia’s uitgebreid aan bod.</a:t>
            </a:r>
          </a:p>
        </p:txBody>
      </p:sp>
      <p:sp>
        <p:nvSpPr>
          <p:cNvPr id="4" name="Tijdelijke aanduiding voor dianummer 3"/>
          <p:cNvSpPr>
            <a:spLocks noGrp="1"/>
          </p:cNvSpPr>
          <p:nvPr>
            <p:ph type="sldNum" sz="quarter" idx="5"/>
          </p:nvPr>
        </p:nvSpPr>
        <p:spPr/>
        <p:txBody>
          <a:bodyPr/>
          <a:lstStyle/>
          <a:p>
            <a:pPr rtl="0"/>
            <a:fld id="{B8796F01-7154-41E0-B48B-A6921757531A}" type="slidenum">
              <a:rPr lang="nl-NL" noProof="0" smtClean="0"/>
              <a:pPr rtl="0"/>
              <a:t>4</a:t>
            </a:fld>
            <a:endParaRPr lang="nl-NL" noProof="0" dirty="0"/>
          </a:p>
        </p:txBody>
      </p:sp>
    </p:spTree>
    <p:extLst>
      <p:ext uri="{BB962C8B-B14F-4D97-AF65-F5344CB8AC3E}">
        <p14:creationId xmlns:p14="http://schemas.microsoft.com/office/powerpoint/2010/main" val="316779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Vanaf het schooljaar 2019-2020 is de modernisering van het secundair onderwijs gestart in het 1</a:t>
            </a:r>
            <a:r>
              <a:rPr lang="nl-BE" baseline="30000" dirty="0"/>
              <a:t>e</a:t>
            </a:r>
            <a:r>
              <a:rPr lang="nl-BE" dirty="0"/>
              <a:t> jaar van de eerste graad. In het schooljaar 2021-2022 zal met het 1</a:t>
            </a:r>
            <a:r>
              <a:rPr lang="nl-BE" baseline="30000" dirty="0"/>
              <a:t>e</a:t>
            </a:r>
            <a:r>
              <a:rPr lang="nl-BE" dirty="0"/>
              <a:t> jaar van de 2</a:t>
            </a:r>
            <a:r>
              <a:rPr lang="nl-BE" baseline="30000" dirty="0"/>
              <a:t>e</a:t>
            </a:r>
            <a:r>
              <a:rPr lang="nl-BE" dirty="0"/>
              <a:t> graad de hervorming zijn intrede doen in de Bovenbouw. Toch kiezen wij ervoor om jullie nu al kennis te laten maken met deze modernisering.</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96F01-7154-41E0-B48B-A6921757531A}" type="slidenum">
              <a:rPr kumimoji="0" lang="nl-NL"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88931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departement Onderwijs heeft beslist om alle huidige studierichtingen onder te brengen in 8 verschillende studiedomeinen, nl. Taal &amp; Cultuur, STEM, Economie &amp; Organisatie, Maatschappij &amp; Welzijn, Kunst &amp; Creatie, Land- en tuinbouw, Sport en Voeding &amp; Horeca. Wij zullen studierichtingen aanbieden binnen de eerste  4 domeinen. Tot hiertoe worden onze studierichtingen dus gewoon toegewezen aan een domein. </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96F01-7154-41E0-B48B-A6921757531A}" type="slidenum">
              <a:rPr kumimoji="0" lang="nl-NL"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0713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heeft het Departement Onderwijs nog beslist?</a:t>
            </a:r>
          </a:p>
          <a:p>
            <a:r>
              <a:rPr lang="nl-NL" dirty="0"/>
              <a:t>De leerling zal in de modernisering eerst een studierichting kiezen binnen een domein, om dan te kiezen tussen 3 mogelijkheden om af te studeren, de zogenaamde finaliteiten.  We onderscheiden de Doorstroomfinaliteit D, de Dubbele finaliteit D/A en de Arbeidsfinaliteit A. </a:t>
            </a:r>
          </a:p>
          <a:p>
            <a:r>
              <a:rPr lang="nl-NL" dirty="0"/>
              <a:t>Hoe zullen leerlingen hun studiekeuze maken?</a:t>
            </a:r>
          </a:p>
          <a:p>
            <a:r>
              <a:rPr lang="nl-NL" dirty="0"/>
              <a:t>In de 1</a:t>
            </a:r>
            <a:r>
              <a:rPr lang="nl-NL" baseline="30000" dirty="0"/>
              <a:t>e</a:t>
            </a:r>
            <a:r>
              <a:rPr lang="nl-NL" dirty="0"/>
              <a:t> graad is die keuze vooral observerend en oriënterend.</a:t>
            </a:r>
          </a:p>
          <a:p>
            <a:r>
              <a:rPr lang="nl-NL" dirty="0"/>
              <a:t>In de 2</a:t>
            </a:r>
            <a:r>
              <a:rPr lang="nl-NL" baseline="30000" dirty="0"/>
              <a:t>e</a:t>
            </a:r>
            <a:r>
              <a:rPr lang="nl-NL" dirty="0"/>
              <a:t> graad moeten de mogelijkheden voldoende breed zijn </a:t>
            </a:r>
            <a:r>
              <a:rPr lang="nl-NL" dirty="0" err="1"/>
              <a:t>dwz</a:t>
            </a:r>
            <a:r>
              <a:rPr lang="nl-NL" dirty="0"/>
              <a:t> dat de leerling eerst een domein kiest waar zijn interesse naar uitgaat en dan pas op basis van het abstractievermogen van de leerling de finaliteit binnen het domein.</a:t>
            </a:r>
          </a:p>
          <a:p>
            <a:r>
              <a:rPr lang="nl-NL" dirty="0"/>
              <a:t>In de 3</a:t>
            </a:r>
            <a:r>
              <a:rPr lang="nl-NL" baseline="30000" dirty="0"/>
              <a:t>e</a:t>
            </a:r>
            <a:r>
              <a:rPr lang="nl-NL" dirty="0"/>
              <a:t> graad wordt de studiekeuze van de leerling nog sterker, dus meer inhoudelijk, bepaald en kiest hij vervolgens de finaliteit waarin de leerling zal afstuderen. </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96F01-7154-41E0-B48B-A6921757531A}" type="slidenum">
              <a:rPr kumimoji="0" lang="nl-NL"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41760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Hoe ziet onze 3</a:t>
            </a:r>
            <a:r>
              <a:rPr lang="nl-BE" baseline="30000" dirty="0"/>
              <a:t>e</a:t>
            </a:r>
            <a:r>
              <a:rPr lang="nl-BE" dirty="0"/>
              <a:t> graad er op dit moment uit?</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96F01-7154-41E0-B48B-A6921757531A}" type="slidenum">
              <a:rPr kumimoji="0" lang="nl-NL"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831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Momenteel bieden we binnen de 4 domeinen enkel studierichtingen aan in de doorstroom en de dubbele finaliteit. In de modernisering willen we er ook werk van maken om studierichtingen binnen de arbeidsfinaliteit aan te bieden.</a:t>
            </a:r>
          </a:p>
          <a:p>
            <a:r>
              <a:rPr lang="nl-NL" dirty="0"/>
              <a:t>Maar hoe kies je nu het best je studierichting? Laten we samen even alles op een rijtje zetten voor de doorstroom en de dubbele finaliteit.</a:t>
            </a:r>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796F01-7154-41E0-B48B-A6921757531A}" type="slidenum">
              <a:rPr kumimoji="0" lang="nl-NL" sz="1200" b="0" i="0" u="none" strike="noStrike" kern="1200" cap="none" spc="0" normalizeH="0" baseline="0" noProof="0" smtClean="0">
                <a:ln>
                  <a:noFill/>
                </a:ln>
                <a:solidFill>
                  <a:srgbClr val="44546A"/>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dirty="0">
              <a:ln>
                <a:noFill/>
              </a:ln>
              <a:solidFill>
                <a:srgbClr val="44546A"/>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46716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tangle 8"/>
          <p:cNvSpPr/>
          <p:nvPr/>
        </p:nvSpPr>
        <p:spPr>
          <a:xfrm>
            <a:off x="0" y="1"/>
            <a:ext cx="12188825"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88803"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081" y="4960137"/>
            <a:ext cx="7770376" cy="1463040"/>
          </a:xfrm>
        </p:spPr>
        <p:txBody>
          <a:bodyPr anchor="ctr">
            <a:normAutofit/>
          </a:bodyPr>
          <a:lstStyle>
            <a:lvl1pPr algn="r">
              <a:defRPr sz="4999" spc="200" baseline="0"/>
            </a:lvl1pPr>
          </a:lstStyle>
          <a:p>
            <a:r>
              <a:rPr lang="nl-NL"/>
              <a:t>Klik om stijl te bewerken</a:t>
            </a:r>
            <a:endParaRPr lang="en-US" dirty="0"/>
          </a:p>
        </p:txBody>
      </p:sp>
      <p:sp>
        <p:nvSpPr>
          <p:cNvPr id="3" name="Subtitle 2"/>
          <p:cNvSpPr>
            <a:spLocks noGrp="1"/>
          </p:cNvSpPr>
          <p:nvPr>
            <p:ph type="subTitle" idx="1"/>
          </p:nvPr>
        </p:nvSpPr>
        <p:spPr>
          <a:xfrm>
            <a:off x="8608357" y="4960137"/>
            <a:ext cx="3199567" cy="1463040"/>
          </a:xfrm>
        </p:spPr>
        <p:txBody>
          <a:bodyPr lIns="91440" rIns="91440" anchor="ctr">
            <a:normAutofit/>
          </a:bodyPr>
          <a:lstStyle>
            <a:lvl1pPr marL="0" indent="0" algn="l">
              <a:lnSpc>
                <a:spcPct val="100000"/>
              </a:lnSpc>
              <a:spcBef>
                <a:spcPts val="0"/>
              </a:spcBef>
              <a:buNone/>
              <a:defRPr sz="1799">
                <a:solidFill>
                  <a:schemeClr val="tx1">
                    <a:lumMod val="95000"/>
                    <a:lumOff val="5000"/>
                  </a:schemeClr>
                </a:solidFill>
              </a:defRPr>
            </a:lvl1pPr>
            <a:lvl2pPr marL="457063" indent="0" algn="ctr">
              <a:buNone/>
              <a:defRPr sz="1799"/>
            </a:lvl2pPr>
            <a:lvl3pPr marL="914126" indent="0" algn="ctr">
              <a:buNone/>
              <a:defRPr sz="1799"/>
            </a:lvl3pPr>
            <a:lvl4pPr marL="1371189" indent="0" algn="ctr">
              <a:buNone/>
              <a:defRPr sz="1799"/>
            </a:lvl4pPr>
            <a:lvl5pPr marL="1828251" indent="0" algn="ctr">
              <a:buNone/>
              <a:defRPr sz="1799"/>
            </a:lvl5pPr>
            <a:lvl6pPr marL="2285314" indent="0" algn="ctr">
              <a:buNone/>
              <a:defRPr sz="1799"/>
            </a:lvl6pPr>
            <a:lvl7pPr marL="2742377" indent="0" algn="ctr">
              <a:buNone/>
              <a:defRPr sz="1799"/>
            </a:lvl7pPr>
            <a:lvl8pPr marL="3199440" indent="0" algn="ctr">
              <a:buNone/>
              <a:defRPr sz="1799"/>
            </a:lvl8pPr>
            <a:lvl9pPr marL="3656503" indent="0" algn="ctr">
              <a:buNone/>
              <a:defRPr sz="1799"/>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lvl1pPr algn="l">
              <a:defRPr/>
            </a:lvl1pPr>
          </a:lstStyle>
          <a:p>
            <a:pPr rtl="0"/>
            <a:fld id="{CE73FD4E-EF38-4256-A749-589DAFFE37FE}" type="datetime1">
              <a:rPr lang="nl-NL" noProof="0" smtClean="0"/>
              <a:t>14-3-2021</a:t>
            </a:fld>
            <a:endParaRPr lang="nl-NL" noProof="0" dirty="0"/>
          </a:p>
        </p:txBody>
      </p:sp>
      <p:sp>
        <p:nvSpPr>
          <p:cNvPr id="5" name="Footer Placeholder 4"/>
          <p:cNvSpPr>
            <a:spLocks noGrp="1"/>
          </p:cNvSpPr>
          <p:nvPr>
            <p:ph type="ftr" sz="quarter" idx="11"/>
          </p:nvPr>
        </p:nvSpPr>
        <p:spPr/>
        <p:txBody>
          <a:bodyPr/>
          <a:lstStyle/>
          <a:p>
            <a:pPr rtl="0"/>
            <a:r>
              <a:rPr lang="nl-NL" noProof="0"/>
              <a:t>Een voettekst toevoegen</a:t>
            </a:r>
            <a:endParaRPr lang="nl-NL" noProof="0" dirty="0"/>
          </a:p>
        </p:txBody>
      </p:sp>
      <p:sp>
        <p:nvSpPr>
          <p:cNvPr id="6" name="Slide Number Placeholder 5"/>
          <p:cNvSpPr>
            <a:spLocks noGrp="1"/>
          </p:cNvSpPr>
          <p:nvPr>
            <p:ph type="sldNum" sz="quarter" idx="12"/>
          </p:nvPr>
        </p:nvSpPr>
        <p:spPr/>
        <p:txBody>
          <a:bodyPr/>
          <a:lstStyle/>
          <a:p>
            <a:pPr rtl="0"/>
            <a:fld id="{EB37DED6-D4C7-42EE-AB49-D2E39E64FDE4}" type="slidenum">
              <a:rPr lang="nl-NL" noProof="0" smtClean="0"/>
              <a:pPr rtl="0"/>
              <a:t>‹nr.›</a:t>
            </a:fld>
            <a:endParaRPr lang="nl-NL" noProof="0" dirty="0"/>
          </a:p>
        </p:txBody>
      </p:sp>
      <p:cxnSp>
        <p:nvCxnSpPr>
          <p:cNvPr id="8" name="Straight Connector 7"/>
          <p:cNvCxnSpPr/>
          <p:nvPr/>
        </p:nvCxnSpPr>
        <p:spPr>
          <a:xfrm flipV="1">
            <a:off x="8384658"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9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fld id="{036C3E28-A278-4975-89BE-6384726EFA77}" type="datetime1">
              <a:rPr lang="nl-NL" noProof="0" smtClean="0"/>
              <a:t>14-3-2021</a:t>
            </a:fld>
            <a:endParaRPr lang="nl-NL" noProof="0" dirty="0"/>
          </a:p>
        </p:txBody>
      </p:sp>
      <p:sp>
        <p:nvSpPr>
          <p:cNvPr id="5" name="Footer Placeholder 4"/>
          <p:cNvSpPr>
            <a:spLocks noGrp="1"/>
          </p:cNvSpPr>
          <p:nvPr>
            <p:ph type="ftr" sz="quarter" idx="11"/>
          </p:nvPr>
        </p:nvSpPr>
        <p:spPr/>
        <p:txBody>
          <a:bodyPr/>
          <a:lstStyle/>
          <a:p>
            <a:pPr rtl="0"/>
            <a:r>
              <a:rPr lang="nl-NL" noProof="0"/>
              <a:t>Een voettekst toevoegen</a:t>
            </a:r>
            <a:endParaRPr lang="nl-NL" noProof="0" dirty="0"/>
          </a:p>
        </p:txBody>
      </p:sp>
      <p:sp>
        <p:nvSpPr>
          <p:cNvPr id="6" name="Slide Number Placeholder 5"/>
          <p:cNvSpPr>
            <a:spLocks noGrp="1"/>
          </p:cNvSpPr>
          <p:nvPr>
            <p:ph type="sldNum" sz="quarter" idx="12"/>
          </p:nvPr>
        </p:nvSpPr>
        <p:spPr/>
        <p:txBody>
          <a:bodyPr/>
          <a:lstStyle/>
          <a:p>
            <a:pPr rtl="0"/>
            <a:fld id="{591C5AD9-787D-40FA-8A4D-16A055B9AF81}" type="slidenum">
              <a:rPr lang="nl-NL" noProof="0" smtClean="0"/>
              <a:t>‹nr.›</a:t>
            </a:fld>
            <a:endParaRPr lang="nl-NL" noProof="0" dirty="0"/>
          </a:p>
        </p:txBody>
      </p:sp>
    </p:spTree>
    <p:extLst>
      <p:ext uri="{BB962C8B-B14F-4D97-AF65-F5344CB8AC3E}">
        <p14:creationId xmlns:p14="http://schemas.microsoft.com/office/powerpoint/2010/main" val="352119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762000"/>
            <a:ext cx="2628215" cy="5410200"/>
          </a:xfrm>
        </p:spPr>
        <p:txBody>
          <a:bodyPr vert="eaVert" lIns="45720" tIns="91440" rIns="45720" bIns="91440"/>
          <a:lstStyle/>
          <a:p>
            <a:r>
              <a:rPr lang="nl-NL"/>
              <a:t>Klik om stijl te bewerken</a:t>
            </a:r>
            <a:endParaRPr lang="en-US" dirty="0"/>
          </a:p>
        </p:txBody>
      </p:sp>
      <p:sp>
        <p:nvSpPr>
          <p:cNvPr id="3" name="Vertical Text Placeholder 2"/>
          <p:cNvSpPr>
            <a:spLocks noGrp="1"/>
          </p:cNvSpPr>
          <p:nvPr>
            <p:ph type="body" orient="vert" idx="1"/>
          </p:nvPr>
        </p:nvSpPr>
        <p:spPr>
          <a:xfrm>
            <a:off x="990342" y="762000"/>
            <a:ext cx="7579926" cy="54102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fld id="{43257D53-22F3-4AF0-912F-2D786BB7888C}" type="datetime1">
              <a:rPr lang="nl-NL" noProof="0" smtClean="0"/>
              <a:t>14-3-2021</a:t>
            </a:fld>
            <a:endParaRPr lang="nl-NL" noProof="0" dirty="0"/>
          </a:p>
        </p:txBody>
      </p:sp>
      <p:sp>
        <p:nvSpPr>
          <p:cNvPr id="5" name="Footer Placeholder 4"/>
          <p:cNvSpPr>
            <a:spLocks noGrp="1"/>
          </p:cNvSpPr>
          <p:nvPr>
            <p:ph type="ftr" sz="quarter" idx="11"/>
          </p:nvPr>
        </p:nvSpPr>
        <p:spPr/>
        <p:txBody>
          <a:bodyPr/>
          <a:lstStyle/>
          <a:p>
            <a:pPr rtl="0"/>
            <a:r>
              <a:rPr lang="nl-NL" noProof="0"/>
              <a:t>Een voettekst toevoegen</a:t>
            </a:r>
            <a:endParaRPr lang="nl-NL" noProof="0" dirty="0"/>
          </a:p>
        </p:txBody>
      </p:sp>
      <p:sp>
        <p:nvSpPr>
          <p:cNvPr id="6" name="Slide Number Placeholder 5"/>
          <p:cNvSpPr>
            <a:spLocks noGrp="1"/>
          </p:cNvSpPr>
          <p:nvPr>
            <p:ph type="sldNum" sz="quarter" idx="12"/>
          </p:nvPr>
        </p:nvSpPr>
        <p:spPr/>
        <p:txBody>
          <a:bodyPr/>
          <a:lstStyle/>
          <a:p>
            <a:pPr rtl="0"/>
            <a:fld id="{591C5AD9-787D-40FA-8A4D-16A055B9AF81}" type="slidenum">
              <a:rPr lang="nl-NL" noProof="0" smtClean="0"/>
              <a:t>‹nr.›</a:t>
            </a:fld>
            <a:endParaRPr lang="nl-NL" noProof="0" dirty="0"/>
          </a:p>
        </p:txBody>
      </p:sp>
      <p:cxnSp>
        <p:nvCxnSpPr>
          <p:cNvPr id="7" name="Straight Connector 6"/>
          <p:cNvCxnSpPr/>
          <p:nvPr/>
        </p:nvCxnSpPr>
        <p:spPr>
          <a:xfrm rot="5400000" flipV="1">
            <a:off x="10055781" y="59382"/>
            <a:ext cx="0" cy="9141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5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tangle 8"/>
          <p:cNvSpPr/>
          <p:nvPr/>
        </p:nvSpPr>
        <p:spPr>
          <a:xfrm>
            <a:off x="0" y="1"/>
            <a:ext cx="12188825"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88803"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081" y="4960137"/>
            <a:ext cx="7770376" cy="1463040"/>
          </a:xfrm>
        </p:spPr>
        <p:txBody>
          <a:bodyPr anchor="ctr">
            <a:normAutofit/>
          </a:bodyPr>
          <a:lstStyle>
            <a:lvl1pPr algn="r">
              <a:defRPr sz="4999" spc="200" baseline="0"/>
            </a:lvl1pPr>
          </a:lstStyle>
          <a:p>
            <a:r>
              <a:rPr lang="nl-NL"/>
              <a:t>Klik om stijl te bewerken</a:t>
            </a:r>
            <a:endParaRPr lang="en-US" dirty="0"/>
          </a:p>
        </p:txBody>
      </p:sp>
      <p:sp>
        <p:nvSpPr>
          <p:cNvPr id="3" name="Subtitle 2"/>
          <p:cNvSpPr>
            <a:spLocks noGrp="1"/>
          </p:cNvSpPr>
          <p:nvPr>
            <p:ph type="subTitle" idx="1"/>
          </p:nvPr>
        </p:nvSpPr>
        <p:spPr>
          <a:xfrm>
            <a:off x="8608357" y="4960137"/>
            <a:ext cx="3199567" cy="1463040"/>
          </a:xfrm>
        </p:spPr>
        <p:txBody>
          <a:bodyPr lIns="91440" rIns="91440" anchor="ctr">
            <a:normAutofit/>
          </a:bodyPr>
          <a:lstStyle>
            <a:lvl1pPr marL="0" indent="0" algn="l">
              <a:lnSpc>
                <a:spcPct val="100000"/>
              </a:lnSpc>
              <a:spcBef>
                <a:spcPts val="0"/>
              </a:spcBef>
              <a:buNone/>
              <a:defRPr sz="1799">
                <a:solidFill>
                  <a:schemeClr val="tx1">
                    <a:lumMod val="95000"/>
                    <a:lumOff val="5000"/>
                  </a:schemeClr>
                </a:solidFill>
              </a:defRPr>
            </a:lvl1pPr>
            <a:lvl2pPr marL="457063" indent="0" algn="ctr">
              <a:buNone/>
              <a:defRPr sz="1799"/>
            </a:lvl2pPr>
            <a:lvl3pPr marL="914126" indent="0" algn="ctr">
              <a:buNone/>
              <a:defRPr sz="1799"/>
            </a:lvl3pPr>
            <a:lvl4pPr marL="1371189" indent="0" algn="ctr">
              <a:buNone/>
              <a:defRPr sz="1799"/>
            </a:lvl4pPr>
            <a:lvl5pPr marL="1828251" indent="0" algn="ctr">
              <a:buNone/>
              <a:defRPr sz="1799"/>
            </a:lvl5pPr>
            <a:lvl6pPr marL="2285314" indent="0" algn="ctr">
              <a:buNone/>
              <a:defRPr sz="1799"/>
            </a:lvl6pPr>
            <a:lvl7pPr marL="2742377" indent="0" algn="ctr">
              <a:buNone/>
              <a:defRPr sz="1799"/>
            </a:lvl7pPr>
            <a:lvl8pPr marL="3199440" indent="0" algn="ctr">
              <a:buNone/>
              <a:defRPr sz="1799"/>
            </a:lvl8pPr>
            <a:lvl9pPr marL="3656503" indent="0" algn="ctr">
              <a:buNone/>
              <a:defRPr sz="1799"/>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lvl1pPr algn="l">
              <a:defRPr/>
            </a:lvl1pPr>
          </a:lstStyle>
          <a:p>
            <a:pPr rtl="0"/>
            <a:fld id="{CE73FD4E-EF38-4256-A749-589DAFFE37FE}" type="datetime1">
              <a:rPr lang="nl-NL" noProof="0" smtClean="0"/>
              <a:t>14-3-2021</a:t>
            </a:fld>
            <a:endParaRPr lang="nl-NL" noProof="0" dirty="0"/>
          </a:p>
        </p:txBody>
      </p:sp>
      <p:sp>
        <p:nvSpPr>
          <p:cNvPr id="5" name="Footer Placeholder 4"/>
          <p:cNvSpPr>
            <a:spLocks noGrp="1"/>
          </p:cNvSpPr>
          <p:nvPr>
            <p:ph type="ftr" sz="quarter" idx="11"/>
          </p:nvPr>
        </p:nvSpPr>
        <p:spPr/>
        <p:txBody>
          <a:bodyPr/>
          <a:lstStyle/>
          <a:p>
            <a:pPr rtl="0"/>
            <a:r>
              <a:rPr lang="nl-NL" noProof="0"/>
              <a:t>Een voettekst toevoegen</a:t>
            </a:r>
            <a:endParaRPr lang="nl-NL" noProof="0" dirty="0"/>
          </a:p>
        </p:txBody>
      </p:sp>
      <p:sp>
        <p:nvSpPr>
          <p:cNvPr id="6" name="Slide Number Placeholder 5"/>
          <p:cNvSpPr>
            <a:spLocks noGrp="1"/>
          </p:cNvSpPr>
          <p:nvPr>
            <p:ph type="sldNum" sz="quarter" idx="12"/>
          </p:nvPr>
        </p:nvSpPr>
        <p:spPr/>
        <p:txBody>
          <a:bodyPr/>
          <a:lstStyle/>
          <a:p>
            <a:pPr rtl="0"/>
            <a:fld id="{EB37DED6-D4C7-42EE-AB49-D2E39E64FDE4}" type="slidenum">
              <a:rPr lang="nl-NL" noProof="0" smtClean="0"/>
              <a:pPr rtl="0"/>
              <a:t>‹nr.›</a:t>
            </a:fld>
            <a:endParaRPr lang="nl-NL" noProof="0" dirty="0"/>
          </a:p>
        </p:txBody>
      </p:sp>
      <p:cxnSp>
        <p:nvCxnSpPr>
          <p:cNvPr id="8" name="Straight Connector 7"/>
          <p:cNvCxnSpPr/>
          <p:nvPr/>
        </p:nvCxnSpPr>
        <p:spPr>
          <a:xfrm flipV="1">
            <a:off x="8384658"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5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fld id="{705E73E1-1D8B-48AB-A801-1CD9B307FDD5}" type="datetime1">
              <a:rPr lang="nl-NL" noProof="0" smtClean="0"/>
              <a:t>14-3-2021</a:t>
            </a:fld>
            <a:endParaRPr lang="nl-NL" noProof="0" dirty="0"/>
          </a:p>
        </p:txBody>
      </p:sp>
      <p:sp>
        <p:nvSpPr>
          <p:cNvPr id="5" name="Footer Placeholder 4"/>
          <p:cNvSpPr>
            <a:spLocks noGrp="1"/>
          </p:cNvSpPr>
          <p:nvPr>
            <p:ph type="ftr" sz="quarter" idx="11"/>
          </p:nvPr>
        </p:nvSpPr>
        <p:spPr/>
        <p:txBody>
          <a:bodyPr/>
          <a:lstStyle/>
          <a:p>
            <a:pPr rtl="0"/>
            <a:r>
              <a:rPr lang="nl-NL" noProof="0"/>
              <a:t>Een voettekst toevoegen</a:t>
            </a:r>
            <a:endParaRPr lang="nl-NL" noProof="0" dirty="0"/>
          </a:p>
        </p:txBody>
      </p:sp>
      <p:sp>
        <p:nvSpPr>
          <p:cNvPr id="6" name="Slide Number Placeholder 5"/>
          <p:cNvSpPr>
            <a:spLocks noGrp="1"/>
          </p:cNvSpPr>
          <p:nvPr>
            <p:ph type="sldNum" sz="quarter" idx="12"/>
          </p:nvPr>
        </p:nvSpPr>
        <p:spPr/>
        <p:txBody>
          <a:bodyPr/>
          <a:lstStyle/>
          <a:p>
            <a:pPr rtl="0"/>
            <a:fld id="{EB37DED6-D4C7-42EE-AB49-D2E39E64FDE4}" type="slidenum">
              <a:rPr lang="nl-NL" noProof="0" smtClean="0"/>
              <a:pPr rtl="0"/>
              <a:t>‹nr.›</a:t>
            </a:fld>
            <a:endParaRPr lang="nl-NL" noProof="0" dirty="0"/>
          </a:p>
        </p:txBody>
      </p:sp>
    </p:spTree>
    <p:extLst>
      <p:ext uri="{BB962C8B-B14F-4D97-AF65-F5344CB8AC3E}">
        <p14:creationId xmlns:p14="http://schemas.microsoft.com/office/powerpoint/2010/main" val="420374150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9" name="Rectangle 8"/>
          <p:cNvSpPr/>
          <p:nvPr/>
        </p:nvSpPr>
        <p:spPr>
          <a:xfrm>
            <a:off x="0" y="1"/>
            <a:ext cx="12188825"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88803"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4960137"/>
            <a:ext cx="7770376" cy="1463040"/>
          </a:xfrm>
        </p:spPr>
        <p:txBody>
          <a:bodyPr anchor="ctr">
            <a:normAutofit/>
          </a:bodyPr>
          <a:lstStyle>
            <a:lvl1pPr algn="r">
              <a:defRPr sz="4999" b="0" spc="200" baseline="0"/>
            </a:lvl1pPr>
          </a:lstStyle>
          <a:p>
            <a:r>
              <a:rPr lang="nl-NL"/>
              <a:t>Klik om stijl te bewerken</a:t>
            </a:r>
            <a:endParaRPr lang="en-US" dirty="0"/>
          </a:p>
        </p:txBody>
      </p:sp>
      <p:sp>
        <p:nvSpPr>
          <p:cNvPr id="3" name="Text Placeholder 2"/>
          <p:cNvSpPr>
            <a:spLocks noGrp="1"/>
          </p:cNvSpPr>
          <p:nvPr>
            <p:ph type="body" idx="1"/>
          </p:nvPr>
        </p:nvSpPr>
        <p:spPr>
          <a:xfrm>
            <a:off x="8608357" y="4960137"/>
            <a:ext cx="3199567" cy="1463040"/>
          </a:xfrm>
        </p:spPr>
        <p:txBody>
          <a:bodyPr lIns="91440" rIns="91440" anchor="ctr">
            <a:normAutofit/>
          </a:bodyPr>
          <a:lstStyle>
            <a:lvl1pPr marL="0" indent="0">
              <a:lnSpc>
                <a:spcPct val="100000"/>
              </a:lnSpc>
              <a:spcBef>
                <a:spcPts val="0"/>
              </a:spcBef>
              <a:buNone/>
              <a:defRPr sz="1799">
                <a:solidFill>
                  <a:schemeClr val="tx1">
                    <a:lumMod val="95000"/>
                    <a:lumOff val="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fld id="{6C28BA02-5A87-442D-9072-3C02C92F7FD1}" type="datetime1">
              <a:rPr lang="nl-NL" noProof="0" smtClean="0"/>
              <a:t>14-3-2021</a:t>
            </a:fld>
            <a:endParaRPr lang="nl-NL" noProof="0" dirty="0"/>
          </a:p>
        </p:txBody>
      </p:sp>
      <p:sp>
        <p:nvSpPr>
          <p:cNvPr id="5" name="Footer Placeholder 4"/>
          <p:cNvSpPr>
            <a:spLocks noGrp="1"/>
          </p:cNvSpPr>
          <p:nvPr>
            <p:ph type="ftr" sz="quarter" idx="11"/>
          </p:nvPr>
        </p:nvSpPr>
        <p:spPr/>
        <p:txBody>
          <a:bodyPr/>
          <a:lstStyle/>
          <a:p>
            <a:pPr rtl="0"/>
            <a:r>
              <a:rPr lang="nl-NL" noProof="0"/>
              <a:t>Een voettekst toevoegen</a:t>
            </a:r>
            <a:endParaRPr lang="nl-NL" noProof="0" dirty="0"/>
          </a:p>
        </p:txBody>
      </p:sp>
      <p:sp>
        <p:nvSpPr>
          <p:cNvPr id="6" name="Slide Number Placeholder 5"/>
          <p:cNvSpPr>
            <a:spLocks noGrp="1"/>
          </p:cNvSpPr>
          <p:nvPr>
            <p:ph type="sldNum" sz="quarter" idx="12"/>
          </p:nvPr>
        </p:nvSpPr>
        <p:spPr/>
        <p:txBody>
          <a:bodyPr/>
          <a:lstStyle/>
          <a:p>
            <a:pPr rtl="0"/>
            <a:fld id="{EB37DED6-D4C7-42EE-AB49-D2E39E64FDE4}" type="slidenum">
              <a:rPr lang="nl-NL" noProof="0" smtClean="0"/>
              <a:pPr rtl="0"/>
              <a:t>‹nr.›</a:t>
            </a:fld>
            <a:endParaRPr lang="nl-NL" noProof="0" dirty="0"/>
          </a:p>
        </p:txBody>
      </p:sp>
      <p:cxnSp>
        <p:nvCxnSpPr>
          <p:cNvPr id="8" name="Straight Connector 7"/>
          <p:cNvCxnSpPr/>
          <p:nvPr/>
        </p:nvCxnSpPr>
        <p:spPr>
          <a:xfrm flipV="1">
            <a:off x="8384658"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09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23861" y="585216"/>
            <a:ext cx="9717541" cy="1499616"/>
          </a:xfrm>
        </p:spPr>
        <p:txBody>
          <a:bodyPr/>
          <a:lstStyle/>
          <a:p>
            <a:r>
              <a:rPr lang="nl-NL"/>
              <a:t>Klik om stijl te bewerken</a:t>
            </a:r>
            <a:endParaRPr lang="en-US" dirty="0"/>
          </a:p>
        </p:txBody>
      </p:sp>
      <p:sp>
        <p:nvSpPr>
          <p:cNvPr id="3" name="Content Placeholder 2"/>
          <p:cNvSpPr>
            <a:spLocks noGrp="1"/>
          </p:cNvSpPr>
          <p:nvPr>
            <p:ph sz="half" idx="1"/>
          </p:nvPr>
        </p:nvSpPr>
        <p:spPr>
          <a:xfrm>
            <a:off x="1023861" y="2286000"/>
            <a:ext cx="4753642"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987760" y="2286000"/>
            <a:ext cx="4753642"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pPr rtl="0"/>
            <a:fld id="{90CDB78E-8B7C-42EE-98E4-DB4D573F369F}" type="datetime1">
              <a:rPr lang="nl-NL" noProof="0" smtClean="0"/>
              <a:t>14-3-2021</a:t>
            </a:fld>
            <a:endParaRPr lang="nl-NL" noProof="0" dirty="0"/>
          </a:p>
        </p:txBody>
      </p:sp>
      <p:sp>
        <p:nvSpPr>
          <p:cNvPr id="6" name="Footer Placeholder 5"/>
          <p:cNvSpPr>
            <a:spLocks noGrp="1"/>
          </p:cNvSpPr>
          <p:nvPr>
            <p:ph type="ftr" sz="quarter" idx="11"/>
          </p:nvPr>
        </p:nvSpPr>
        <p:spPr/>
        <p:txBody>
          <a:bodyPr/>
          <a:lstStyle/>
          <a:p>
            <a:pPr rtl="0"/>
            <a:r>
              <a:rPr lang="nl-NL" noProof="0"/>
              <a:t>Een voettekst toevoegen</a:t>
            </a:r>
            <a:endParaRPr lang="nl-NL" noProof="0" dirty="0"/>
          </a:p>
        </p:txBody>
      </p:sp>
      <p:sp>
        <p:nvSpPr>
          <p:cNvPr id="7" name="Slide Number Placeholder 6"/>
          <p:cNvSpPr>
            <a:spLocks noGrp="1"/>
          </p:cNvSpPr>
          <p:nvPr>
            <p:ph type="sldNum" sz="quarter" idx="12"/>
          </p:nvPr>
        </p:nvSpPr>
        <p:spPr/>
        <p:txBody>
          <a:bodyPr/>
          <a:lstStyle/>
          <a:p>
            <a:pPr rtl="0"/>
            <a:fld id="{EB37DED6-D4C7-42EE-AB49-D2E39E64FDE4}" type="slidenum">
              <a:rPr lang="nl-NL" noProof="0" smtClean="0"/>
              <a:t>‹nr.›</a:t>
            </a:fld>
            <a:endParaRPr lang="nl-NL" noProof="0" dirty="0"/>
          </a:p>
        </p:txBody>
      </p:sp>
    </p:spTree>
    <p:extLst>
      <p:ext uri="{BB962C8B-B14F-4D97-AF65-F5344CB8AC3E}">
        <p14:creationId xmlns:p14="http://schemas.microsoft.com/office/powerpoint/2010/main" val="9193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23861" y="585216"/>
            <a:ext cx="9717541" cy="1499616"/>
          </a:xfrm>
        </p:spPr>
        <p:txBody>
          <a:bodyPr/>
          <a:lstStyle/>
          <a:p>
            <a:r>
              <a:rPr lang="nl-NL"/>
              <a:t>Klik om stijl te bewerken</a:t>
            </a:r>
            <a:endParaRPr lang="en-US" dirty="0"/>
          </a:p>
        </p:txBody>
      </p:sp>
      <p:sp>
        <p:nvSpPr>
          <p:cNvPr id="3" name="Text Placeholder 2"/>
          <p:cNvSpPr>
            <a:spLocks noGrp="1"/>
          </p:cNvSpPr>
          <p:nvPr>
            <p:ph type="body" idx="1"/>
          </p:nvPr>
        </p:nvSpPr>
        <p:spPr>
          <a:xfrm>
            <a:off x="1023861" y="2179636"/>
            <a:ext cx="4753642" cy="822960"/>
          </a:xfrm>
        </p:spPr>
        <p:txBody>
          <a:bodyPr lIns="137160" rIns="137160" anchor="ctr">
            <a:normAutofit/>
          </a:bodyPr>
          <a:lstStyle>
            <a:lvl1pPr marL="0" indent="0">
              <a:spcBef>
                <a:spcPts val="0"/>
              </a:spcBef>
              <a:spcAft>
                <a:spcPts val="0"/>
              </a:spcAft>
              <a:buNone/>
              <a:defRPr sz="2299" b="0" cap="none" baseline="0">
                <a:solidFill>
                  <a:schemeClr val="accent1"/>
                </a:solidFill>
                <a:latin typeface="+mn-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23861" y="2967788"/>
            <a:ext cx="4753642"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987760" y="2179636"/>
            <a:ext cx="4753642" cy="822960"/>
          </a:xfrm>
        </p:spPr>
        <p:txBody>
          <a:bodyPr lIns="137160" rIns="137160" anchor="ctr">
            <a:normAutofit/>
          </a:bodyPr>
          <a:lstStyle>
            <a:lvl1pPr marL="0" indent="0">
              <a:spcBef>
                <a:spcPts val="0"/>
              </a:spcBef>
              <a:spcAft>
                <a:spcPts val="0"/>
              </a:spcAft>
              <a:buNone/>
              <a:defRPr lang="en-US" sz="2299" b="0" kern="1200" cap="none" baseline="0" dirty="0">
                <a:solidFill>
                  <a:schemeClr val="accent1"/>
                </a:solidFill>
                <a:latin typeface="+mn-lt"/>
                <a:ea typeface="+mn-ea"/>
                <a:cs typeface="+mn-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marL="0" lvl="0" indent="0" algn="l" defTabSz="914126" rtl="0" eaLnBrk="1" latinLnBrk="0" hangingPunct="1">
              <a:lnSpc>
                <a:spcPct val="90000"/>
              </a:lnSpc>
              <a:spcBef>
                <a:spcPts val="1799"/>
              </a:spcBef>
              <a:buNone/>
            </a:pPr>
            <a:r>
              <a:rPr lang="nl-NL"/>
              <a:t>Klikken om de tekststijl van het model te bewerken</a:t>
            </a:r>
          </a:p>
        </p:txBody>
      </p:sp>
      <p:sp>
        <p:nvSpPr>
          <p:cNvPr id="6" name="Content Placeholder 5"/>
          <p:cNvSpPr>
            <a:spLocks noGrp="1"/>
          </p:cNvSpPr>
          <p:nvPr>
            <p:ph sz="quarter" idx="4"/>
          </p:nvPr>
        </p:nvSpPr>
        <p:spPr>
          <a:xfrm>
            <a:off x="5987760" y="2967788"/>
            <a:ext cx="4753642"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pPr rtl="0"/>
            <a:fld id="{06CD55ED-FC91-4D06-AE93-8BE5271745B6}" type="datetime1">
              <a:rPr lang="nl-NL" noProof="0" smtClean="0"/>
              <a:t>14-3-2021</a:t>
            </a:fld>
            <a:endParaRPr lang="nl-NL" noProof="0" dirty="0"/>
          </a:p>
        </p:txBody>
      </p:sp>
      <p:sp>
        <p:nvSpPr>
          <p:cNvPr id="8" name="Footer Placeholder 7"/>
          <p:cNvSpPr>
            <a:spLocks noGrp="1"/>
          </p:cNvSpPr>
          <p:nvPr>
            <p:ph type="ftr" sz="quarter" idx="11"/>
          </p:nvPr>
        </p:nvSpPr>
        <p:spPr/>
        <p:txBody>
          <a:bodyPr/>
          <a:lstStyle/>
          <a:p>
            <a:pPr rtl="0"/>
            <a:r>
              <a:rPr lang="nl-NL" noProof="0"/>
              <a:t>Een voettekst toevoegen</a:t>
            </a:r>
            <a:endParaRPr lang="nl-NL" noProof="0" dirty="0"/>
          </a:p>
        </p:txBody>
      </p:sp>
      <p:sp>
        <p:nvSpPr>
          <p:cNvPr id="9" name="Slide Number Placeholder 8"/>
          <p:cNvSpPr>
            <a:spLocks noGrp="1"/>
          </p:cNvSpPr>
          <p:nvPr>
            <p:ph type="sldNum" sz="quarter" idx="12"/>
          </p:nvPr>
        </p:nvSpPr>
        <p:spPr/>
        <p:txBody>
          <a:bodyPr/>
          <a:lstStyle/>
          <a:p>
            <a:pPr rtl="0"/>
            <a:fld id="{EB37DED6-D4C7-42EE-AB49-D2E39E64FDE4}" type="slidenum">
              <a:rPr lang="nl-NL" noProof="0" smtClean="0"/>
              <a:t>‹nr.›</a:t>
            </a:fld>
            <a:endParaRPr lang="nl-NL" noProof="0" dirty="0"/>
          </a:p>
        </p:txBody>
      </p:sp>
    </p:spTree>
    <p:extLst>
      <p:ext uri="{BB962C8B-B14F-4D97-AF65-F5344CB8AC3E}">
        <p14:creationId xmlns:p14="http://schemas.microsoft.com/office/powerpoint/2010/main" val="354439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pPr rtl="0"/>
            <a:fld id="{E9039078-2C0F-4385-B15E-E43E9A8B771E}" type="datetime1">
              <a:rPr lang="nl-NL" noProof="0" smtClean="0"/>
              <a:t>14-3-2021</a:t>
            </a:fld>
            <a:endParaRPr lang="nl-NL" noProof="0" dirty="0"/>
          </a:p>
        </p:txBody>
      </p:sp>
      <p:sp>
        <p:nvSpPr>
          <p:cNvPr id="4" name="Footer Placeholder 3"/>
          <p:cNvSpPr>
            <a:spLocks noGrp="1"/>
          </p:cNvSpPr>
          <p:nvPr>
            <p:ph type="ftr" sz="quarter" idx="11"/>
          </p:nvPr>
        </p:nvSpPr>
        <p:spPr/>
        <p:txBody>
          <a:bodyPr/>
          <a:lstStyle/>
          <a:p>
            <a:pPr rtl="0"/>
            <a:r>
              <a:rPr lang="nl-NL" noProof="0"/>
              <a:t>Een voettekst toevoegen</a:t>
            </a:r>
            <a:endParaRPr lang="nl-NL" noProof="0" dirty="0"/>
          </a:p>
        </p:txBody>
      </p:sp>
      <p:sp>
        <p:nvSpPr>
          <p:cNvPr id="5" name="Slide Number Placeholder 4"/>
          <p:cNvSpPr>
            <a:spLocks noGrp="1"/>
          </p:cNvSpPr>
          <p:nvPr>
            <p:ph type="sldNum" sz="quarter" idx="12"/>
          </p:nvPr>
        </p:nvSpPr>
        <p:spPr/>
        <p:txBody>
          <a:bodyPr/>
          <a:lstStyle/>
          <a:p>
            <a:pPr rtl="0"/>
            <a:fld id="{EB37DED6-D4C7-42EE-AB49-D2E39E64FDE4}" type="slidenum">
              <a:rPr lang="nl-NL" noProof="0" smtClean="0"/>
              <a:t>‹nr.›</a:t>
            </a:fld>
            <a:endParaRPr lang="nl-NL" noProof="0" dirty="0"/>
          </a:p>
        </p:txBody>
      </p:sp>
    </p:spTree>
    <p:extLst>
      <p:ext uri="{BB962C8B-B14F-4D97-AF65-F5344CB8AC3E}">
        <p14:creationId xmlns:p14="http://schemas.microsoft.com/office/powerpoint/2010/main" val="305430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22CD5D0E-F13E-4AC1-B972-6472BFF34E17}" type="datetime1">
              <a:rPr lang="nl-NL" noProof="0" smtClean="0"/>
              <a:t>14-3-2021</a:t>
            </a:fld>
            <a:endParaRPr lang="nl-NL" noProof="0" dirty="0"/>
          </a:p>
        </p:txBody>
      </p:sp>
      <p:sp>
        <p:nvSpPr>
          <p:cNvPr id="3" name="Footer Placeholder 2"/>
          <p:cNvSpPr>
            <a:spLocks noGrp="1"/>
          </p:cNvSpPr>
          <p:nvPr>
            <p:ph type="ftr" sz="quarter" idx="11"/>
          </p:nvPr>
        </p:nvSpPr>
        <p:spPr/>
        <p:txBody>
          <a:bodyPr/>
          <a:lstStyle/>
          <a:p>
            <a:pPr rtl="0"/>
            <a:r>
              <a:rPr lang="nl-NL" noProof="0"/>
              <a:t>Een voettekst toevoegen</a:t>
            </a:r>
            <a:endParaRPr lang="nl-NL" noProof="0" dirty="0"/>
          </a:p>
        </p:txBody>
      </p:sp>
      <p:sp>
        <p:nvSpPr>
          <p:cNvPr id="4" name="Slide Number Placeholder 3"/>
          <p:cNvSpPr>
            <a:spLocks noGrp="1"/>
          </p:cNvSpPr>
          <p:nvPr>
            <p:ph type="sldNum" sz="quarter" idx="12"/>
          </p:nvPr>
        </p:nvSpPr>
        <p:spPr/>
        <p:txBody>
          <a:bodyPr/>
          <a:lstStyle/>
          <a:p>
            <a:pPr rtl="0"/>
            <a:fld id="{EB37DED6-D4C7-42EE-AB49-D2E39E64FDE4}" type="slidenum">
              <a:rPr lang="nl-NL" noProof="0" smtClean="0"/>
              <a:t>‹nr.›</a:t>
            </a:fld>
            <a:endParaRPr lang="nl-NL" noProof="0" dirty="0"/>
          </a:p>
        </p:txBody>
      </p:sp>
    </p:spTree>
    <p:extLst>
      <p:ext uri="{BB962C8B-B14F-4D97-AF65-F5344CB8AC3E}">
        <p14:creationId xmlns:p14="http://schemas.microsoft.com/office/powerpoint/2010/main" val="346111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a:xfrm>
            <a:off x="1023861" y="471509"/>
            <a:ext cx="4387977" cy="1737360"/>
          </a:xfrm>
        </p:spPr>
        <p:txBody>
          <a:bodyPr>
            <a:noAutofit/>
          </a:bodyPr>
          <a:lstStyle>
            <a:lvl1pPr>
              <a:lnSpc>
                <a:spcPct val="80000"/>
              </a:lnSpc>
              <a:defRPr sz="3999"/>
            </a:lvl1pPr>
          </a:lstStyle>
          <a:p>
            <a:r>
              <a:rPr lang="nl-NL"/>
              <a:t>Klik om stijl te bewerken</a:t>
            </a:r>
            <a:endParaRPr lang="en-US" dirty="0"/>
          </a:p>
        </p:txBody>
      </p:sp>
      <p:sp>
        <p:nvSpPr>
          <p:cNvPr id="3" name="Content Placeholder 2"/>
          <p:cNvSpPr>
            <a:spLocks noGrp="1"/>
          </p:cNvSpPr>
          <p:nvPr>
            <p:ph idx="1"/>
          </p:nvPr>
        </p:nvSpPr>
        <p:spPr>
          <a:xfrm>
            <a:off x="5713512" y="822960"/>
            <a:ext cx="5676945" cy="5184648"/>
          </a:xfrm>
        </p:spPr>
        <p:txBody>
          <a:bodyPr/>
          <a:lstStyle>
            <a:lvl1pPr>
              <a:defRPr sz="2399"/>
            </a:lvl1pPr>
            <a:lvl2pPr>
              <a:defRPr sz="1999"/>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023861" y="2257506"/>
            <a:ext cx="4387977" cy="3762294"/>
          </a:xfrm>
        </p:spPr>
        <p:txBody>
          <a:bodyPr lIns="91440" rIns="91440">
            <a:normAutofit/>
          </a:bodyPr>
          <a:lstStyle>
            <a:lvl1pPr marL="0" indent="0">
              <a:lnSpc>
                <a:spcPct val="108000"/>
              </a:lnSpc>
              <a:spcBef>
                <a:spcPts val="600"/>
              </a:spcBef>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fld id="{F4C48603-E4AD-4E5E-B774-4B4AE01F9065}" type="datetime1">
              <a:rPr lang="nl-NL" noProof="0" smtClean="0"/>
              <a:t>14-3-2021</a:t>
            </a:fld>
            <a:endParaRPr lang="nl-NL" noProof="0" dirty="0"/>
          </a:p>
        </p:txBody>
      </p:sp>
      <p:sp>
        <p:nvSpPr>
          <p:cNvPr id="6" name="Footer Placeholder 5"/>
          <p:cNvSpPr>
            <a:spLocks noGrp="1"/>
          </p:cNvSpPr>
          <p:nvPr>
            <p:ph type="ftr" sz="quarter" idx="11"/>
          </p:nvPr>
        </p:nvSpPr>
        <p:spPr/>
        <p:txBody>
          <a:bodyPr/>
          <a:lstStyle/>
          <a:p>
            <a:pPr rtl="0"/>
            <a:r>
              <a:rPr lang="nl-NL" noProof="0"/>
              <a:t>Een voettekst toevoegen</a:t>
            </a:r>
            <a:endParaRPr lang="nl-NL" noProof="0" dirty="0"/>
          </a:p>
        </p:txBody>
      </p:sp>
      <p:sp>
        <p:nvSpPr>
          <p:cNvPr id="7" name="Slide Number Placeholder 6"/>
          <p:cNvSpPr>
            <a:spLocks noGrp="1"/>
          </p:cNvSpPr>
          <p:nvPr>
            <p:ph type="sldNum" sz="quarter" idx="12"/>
          </p:nvPr>
        </p:nvSpPr>
        <p:spPr/>
        <p:txBody>
          <a:bodyPr/>
          <a:lstStyle/>
          <a:p>
            <a:pPr rtl="0"/>
            <a:fld id="{2DFBB78A-01B4-41F2-96B0-677A4A282832}" type="slidenum">
              <a:rPr lang="nl-NL" noProof="0" smtClean="0"/>
              <a:t>‹nr.›</a:t>
            </a:fld>
            <a:endParaRPr lang="nl-NL" noProof="0" dirty="0"/>
          </a:p>
        </p:txBody>
      </p:sp>
    </p:spTree>
    <p:extLst>
      <p:ext uri="{BB962C8B-B14F-4D97-AF65-F5344CB8AC3E}">
        <p14:creationId xmlns:p14="http://schemas.microsoft.com/office/powerpoint/2010/main" val="335212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fld id="{705E73E1-1D8B-48AB-A801-1CD9B307FDD5}" type="datetime1">
              <a:rPr lang="nl-NL" noProof="0" smtClean="0"/>
              <a:t>14-3-2021</a:t>
            </a:fld>
            <a:endParaRPr lang="nl-NL" noProof="0" dirty="0"/>
          </a:p>
        </p:txBody>
      </p:sp>
      <p:sp>
        <p:nvSpPr>
          <p:cNvPr id="5" name="Footer Placeholder 4"/>
          <p:cNvSpPr>
            <a:spLocks noGrp="1"/>
          </p:cNvSpPr>
          <p:nvPr>
            <p:ph type="ftr" sz="quarter" idx="11"/>
          </p:nvPr>
        </p:nvSpPr>
        <p:spPr/>
        <p:txBody>
          <a:bodyPr/>
          <a:lstStyle/>
          <a:p>
            <a:pPr rtl="0"/>
            <a:r>
              <a:rPr lang="nl-NL" noProof="0"/>
              <a:t>Een voettekst toevoegen</a:t>
            </a:r>
            <a:endParaRPr lang="nl-NL" noProof="0" dirty="0"/>
          </a:p>
        </p:txBody>
      </p:sp>
      <p:sp>
        <p:nvSpPr>
          <p:cNvPr id="6" name="Slide Number Placeholder 5"/>
          <p:cNvSpPr>
            <a:spLocks noGrp="1"/>
          </p:cNvSpPr>
          <p:nvPr>
            <p:ph type="sldNum" sz="quarter" idx="12"/>
          </p:nvPr>
        </p:nvSpPr>
        <p:spPr/>
        <p:txBody>
          <a:bodyPr/>
          <a:lstStyle/>
          <a:p>
            <a:pPr rtl="0"/>
            <a:fld id="{EB37DED6-D4C7-42EE-AB49-D2E39E64FDE4}" type="slidenum">
              <a:rPr lang="nl-NL" noProof="0" smtClean="0"/>
              <a:pPr rtl="0"/>
              <a:t>‹nr.›</a:t>
            </a:fld>
            <a:endParaRPr lang="nl-NL" noProof="0" dirty="0"/>
          </a:p>
        </p:txBody>
      </p:sp>
    </p:spTree>
    <p:extLst>
      <p:ext uri="{BB962C8B-B14F-4D97-AF65-F5344CB8AC3E}">
        <p14:creationId xmlns:p14="http://schemas.microsoft.com/office/powerpoint/2010/main" val="417372864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081" y="4960138"/>
            <a:ext cx="7770376" cy="1463040"/>
          </a:xfrm>
        </p:spPr>
        <p:txBody>
          <a:bodyPr anchor="ctr">
            <a:normAutofit/>
          </a:bodyPr>
          <a:lstStyle>
            <a:lvl1pPr algn="r">
              <a:defRPr sz="4999" spc="200" baseline="0"/>
            </a:lvl1pPr>
          </a:lstStyle>
          <a:p>
            <a:r>
              <a:rPr lang="nl-NL"/>
              <a:t>Klik om stijl te bewerken</a:t>
            </a:r>
            <a:endParaRPr lang="en-US" dirty="0"/>
          </a:p>
        </p:txBody>
      </p:sp>
      <p:sp>
        <p:nvSpPr>
          <p:cNvPr id="3" name="Picture Placeholder 2"/>
          <p:cNvSpPr>
            <a:spLocks noGrp="1" noChangeAspect="1"/>
          </p:cNvSpPr>
          <p:nvPr>
            <p:ph type="pic" idx="1"/>
          </p:nvPr>
        </p:nvSpPr>
        <p:spPr>
          <a:xfrm>
            <a:off x="0" y="-1"/>
            <a:ext cx="12185778" cy="4572000"/>
          </a:xfrm>
          <a:solidFill>
            <a:schemeClr val="accent1">
              <a:lumMod val="60000"/>
              <a:lumOff val="40000"/>
            </a:schemeClr>
          </a:solidFill>
        </p:spPr>
        <p:txBody>
          <a:bodyPr lIns="457200" tIns="365760" rIns="45720" bIns="4572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608357" y="4960138"/>
            <a:ext cx="3199567" cy="1463040"/>
          </a:xfrm>
        </p:spPr>
        <p:txBody>
          <a:bodyPr lIns="91440" rIns="91440" anchor="ctr">
            <a:normAutofit/>
          </a:bodyPr>
          <a:lstStyle>
            <a:lvl1pPr marL="0" indent="0">
              <a:lnSpc>
                <a:spcPct val="100000"/>
              </a:lnSpc>
              <a:spcBef>
                <a:spcPts val="0"/>
              </a:spcBef>
              <a:buNone/>
              <a:defRPr sz="1799">
                <a:solidFill>
                  <a:schemeClr val="tx1">
                    <a:lumMod val="95000"/>
                    <a:lumOff val="5000"/>
                  </a:schemeClr>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fld id="{5FE1881D-187E-4AD9-BA20-7FC73E78EB3E}" type="datetime1">
              <a:rPr lang="nl-NL" noProof="0" smtClean="0"/>
              <a:t>14-3-2021</a:t>
            </a:fld>
            <a:endParaRPr lang="nl-NL" noProof="0" dirty="0"/>
          </a:p>
        </p:txBody>
      </p:sp>
      <p:sp>
        <p:nvSpPr>
          <p:cNvPr id="6" name="Footer Placeholder 5"/>
          <p:cNvSpPr>
            <a:spLocks noGrp="1"/>
          </p:cNvSpPr>
          <p:nvPr>
            <p:ph type="ftr" sz="quarter" idx="11"/>
          </p:nvPr>
        </p:nvSpPr>
        <p:spPr/>
        <p:txBody>
          <a:bodyPr/>
          <a:lstStyle/>
          <a:p>
            <a:pPr rtl="0"/>
            <a:r>
              <a:rPr lang="nl-NL" noProof="0"/>
              <a:t>Een voettekst toevoegen</a:t>
            </a:r>
            <a:endParaRPr lang="nl-NL" noProof="0" dirty="0"/>
          </a:p>
        </p:txBody>
      </p:sp>
      <p:sp>
        <p:nvSpPr>
          <p:cNvPr id="7" name="Slide Number Placeholder 6"/>
          <p:cNvSpPr>
            <a:spLocks noGrp="1"/>
          </p:cNvSpPr>
          <p:nvPr>
            <p:ph type="sldNum" sz="quarter" idx="12"/>
          </p:nvPr>
        </p:nvSpPr>
        <p:spPr/>
        <p:txBody>
          <a:bodyPr/>
          <a:lstStyle/>
          <a:p>
            <a:pPr rtl="0"/>
            <a:fld id="{2DFBB78A-01B4-41F2-96B0-677A4A282832}" type="slidenum">
              <a:rPr lang="nl-NL" noProof="0" smtClean="0"/>
              <a:t>‹nr.›</a:t>
            </a:fld>
            <a:endParaRPr lang="nl-NL" noProof="0" dirty="0"/>
          </a:p>
        </p:txBody>
      </p:sp>
      <p:cxnSp>
        <p:nvCxnSpPr>
          <p:cNvPr id="8" name="Straight Connector 7"/>
          <p:cNvCxnSpPr/>
          <p:nvPr/>
        </p:nvCxnSpPr>
        <p:spPr>
          <a:xfrm flipV="1">
            <a:off x="8384659"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01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fld id="{036C3E28-A278-4975-89BE-6384726EFA77}" type="datetime1">
              <a:rPr lang="nl-NL" noProof="0" smtClean="0"/>
              <a:t>14-3-2021</a:t>
            </a:fld>
            <a:endParaRPr lang="nl-NL" noProof="0" dirty="0"/>
          </a:p>
        </p:txBody>
      </p:sp>
      <p:sp>
        <p:nvSpPr>
          <p:cNvPr id="5" name="Footer Placeholder 4"/>
          <p:cNvSpPr>
            <a:spLocks noGrp="1"/>
          </p:cNvSpPr>
          <p:nvPr>
            <p:ph type="ftr" sz="quarter" idx="11"/>
          </p:nvPr>
        </p:nvSpPr>
        <p:spPr/>
        <p:txBody>
          <a:bodyPr/>
          <a:lstStyle/>
          <a:p>
            <a:pPr rtl="0"/>
            <a:r>
              <a:rPr lang="nl-NL" noProof="0"/>
              <a:t>Een voettekst toevoegen</a:t>
            </a:r>
            <a:endParaRPr lang="nl-NL" noProof="0" dirty="0"/>
          </a:p>
        </p:txBody>
      </p:sp>
      <p:sp>
        <p:nvSpPr>
          <p:cNvPr id="6" name="Slide Number Placeholder 5"/>
          <p:cNvSpPr>
            <a:spLocks noGrp="1"/>
          </p:cNvSpPr>
          <p:nvPr>
            <p:ph type="sldNum" sz="quarter" idx="12"/>
          </p:nvPr>
        </p:nvSpPr>
        <p:spPr/>
        <p:txBody>
          <a:bodyPr/>
          <a:lstStyle/>
          <a:p>
            <a:pPr rtl="0"/>
            <a:fld id="{591C5AD9-787D-40FA-8A4D-16A055B9AF81}" type="slidenum">
              <a:rPr lang="nl-NL" noProof="0" smtClean="0"/>
              <a:t>‹nr.›</a:t>
            </a:fld>
            <a:endParaRPr lang="nl-NL" noProof="0" dirty="0"/>
          </a:p>
        </p:txBody>
      </p:sp>
    </p:spTree>
    <p:extLst>
      <p:ext uri="{BB962C8B-B14F-4D97-AF65-F5344CB8AC3E}">
        <p14:creationId xmlns:p14="http://schemas.microsoft.com/office/powerpoint/2010/main" val="323653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762000"/>
            <a:ext cx="2628215" cy="5410200"/>
          </a:xfrm>
        </p:spPr>
        <p:txBody>
          <a:bodyPr vert="eaVert" lIns="45720" tIns="91440" rIns="45720" bIns="91440"/>
          <a:lstStyle/>
          <a:p>
            <a:r>
              <a:rPr lang="nl-NL"/>
              <a:t>Klik om stijl te bewerken</a:t>
            </a:r>
            <a:endParaRPr lang="en-US" dirty="0"/>
          </a:p>
        </p:txBody>
      </p:sp>
      <p:sp>
        <p:nvSpPr>
          <p:cNvPr id="3" name="Vertical Text Placeholder 2"/>
          <p:cNvSpPr>
            <a:spLocks noGrp="1"/>
          </p:cNvSpPr>
          <p:nvPr>
            <p:ph type="body" orient="vert" idx="1"/>
          </p:nvPr>
        </p:nvSpPr>
        <p:spPr>
          <a:xfrm>
            <a:off x="990342" y="762000"/>
            <a:ext cx="7579926" cy="54102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rtl="0"/>
            <a:fld id="{43257D53-22F3-4AF0-912F-2D786BB7888C}" type="datetime1">
              <a:rPr lang="nl-NL" noProof="0" smtClean="0"/>
              <a:t>14-3-2021</a:t>
            </a:fld>
            <a:endParaRPr lang="nl-NL" noProof="0" dirty="0"/>
          </a:p>
        </p:txBody>
      </p:sp>
      <p:sp>
        <p:nvSpPr>
          <p:cNvPr id="5" name="Footer Placeholder 4"/>
          <p:cNvSpPr>
            <a:spLocks noGrp="1"/>
          </p:cNvSpPr>
          <p:nvPr>
            <p:ph type="ftr" sz="quarter" idx="11"/>
          </p:nvPr>
        </p:nvSpPr>
        <p:spPr/>
        <p:txBody>
          <a:bodyPr/>
          <a:lstStyle/>
          <a:p>
            <a:pPr rtl="0"/>
            <a:r>
              <a:rPr lang="nl-NL" noProof="0"/>
              <a:t>Een voettekst toevoegen</a:t>
            </a:r>
            <a:endParaRPr lang="nl-NL" noProof="0" dirty="0"/>
          </a:p>
        </p:txBody>
      </p:sp>
      <p:sp>
        <p:nvSpPr>
          <p:cNvPr id="6" name="Slide Number Placeholder 5"/>
          <p:cNvSpPr>
            <a:spLocks noGrp="1"/>
          </p:cNvSpPr>
          <p:nvPr>
            <p:ph type="sldNum" sz="quarter" idx="12"/>
          </p:nvPr>
        </p:nvSpPr>
        <p:spPr/>
        <p:txBody>
          <a:bodyPr/>
          <a:lstStyle/>
          <a:p>
            <a:pPr rtl="0"/>
            <a:fld id="{591C5AD9-787D-40FA-8A4D-16A055B9AF81}" type="slidenum">
              <a:rPr lang="nl-NL" noProof="0" smtClean="0"/>
              <a:t>‹nr.›</a:t>
            </a:fld>
            <a:endParaRPr lang="nl-NL" noProof="0" dirty="0"/>
          </a:p>
        </p:txBody>
      </p:sp>
      <p:cxnSp>
        <p:nvCxnSpPr>
          <p:cNvPr id="7" name="Straight Connector 6"/>
          <p:cNvCxnSpPr/>
          <p:nvPr/>
        </p:nvCxnSpPr>
        <p:spPr>
          <a:xfrm rot="5400000" flipV="1">
            <a:off x="10055781" y="59382"/>
            <a:ext cx="0" cy="9141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4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9" name="Rectangle 8"/>
          <p:cNvSpPr/>
          <p:nvPr/>
        </p:nvSpPr>
        <p:spPr>
          <a:xfrm>
            <a:off x="0" y="1"/>
            <a:ext cx="12188825"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88803"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4960137"/>
            <a:ext cx="7770376" cy="1463040"/>
          </a:xfrm>
        </p:spPr>
        <p:txBody>
          <a:bodyPr anchor="ctr">
            <a:normAutofit/>
          </a:bodyPr>
          <a:lstStyle>
            <a:lvl1pPr algn="r">
              <a:defRPr sz="4999" b="0" spc="200" baseline="0"/>
            </a:lvl1pPr>
          </a:lstStyle>
          <a:p>
            <a:r>
              <a:rPr lang="nl-NL"/>
              <a:t>Klik om stijl te bewerken</a:t>
            </a:r>
            <a:endParaRPr lang="en-US" dirty="0"/>
          </a:p>
        </p:txBody>
      </p:sp>
      <p:sp>
        <p:nvSpPr>
          <p:cNvPr id="3" name="Text Placeholder 2"/>
          <p:cNvSpPr>
            <a:spLocks noGrp="1"/>
          </p:cNvSpPr>
          <p:nvPr>
            <p:ph type="body" idx="1"/>
          </p:nvPr>
        </p:nvSpPr>
        <p:spPr>
          <a:xfrm>
            <a:off x="8608357" y="4960137"/>
            <a:ext cx="3199567" cy="1463040"/>
          </a:xfrm>
        </p:spPr>
        <p:txBody>
          <a:bodyPr lIns="91440" rIns="91440" anchor="ctr">
            <a:normAutofit/>
          </a:bodyPr>
          <a:lstStyle>
            <a:lvl1pPr marL="0" indent="0">
              <a:lnSpc>
                <a:spcPct val="100000"/>
              </a:lnSpc>
              <a:spcBef>
                <a:spcPts val="0"/>
              </a:spcBef>
              <a:buNone/>
              <a:defRPr sz="1799">
                <a:solidFill>
                  <a:schemeClr val="tx1">
                    <a:lumMod val="95000"/>
                    <a:lumOff val="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rtl="0"/>
            <a:fld id="{6C28BA02-5A87-442D-9072-3C02C92F7FD1}" type="datetime1">
              <a:rPr lang="nl-NL" noProof="0" smtClean="0"/>
              <a:t>14-3-2021</a:t>
            </a:fld>
            <a:endParaRPr lang="nl-NL" noProof="0" dirty="0"/>
          </a:p>
        </p:txBody>
      </p:sp>
      <p:sp>
        <p:nvSpPr>
          <p:cNvPr id="5" name="Footer Placeholder 4"/>
          <p:cNvSpPr>
            <a:spLocks noGrp="1"/>
          </p:cNvSpPr>
          <p:nvPr>
            <p:ph type="ftr" sz="quarter" idx="11"/>
          </p:nvPr>
        </p:nvSpPr>
        <p:spPr/>
        <p:txBody>
          <a:bodyPr/>
          <a:lstStyle/>
          <a:p>
            <a:pPr rtl="0"/>
            <a:r>
              <a:rPr lang="nl-NL" noProof="0"/>
              <a:t>Een voettekst toevoegen</a:t>
            </a:r>
            <a:endParaRPr lang="nl-NL" noProof="0" dirty="0"/>
          </a:p>
        </p:txBody>
      </p:sp>
      <p:sp>
        <p:nvSpPr>
          <p:cNvPr id="6" name="Slide Number Placeholder 5"/>
          <p:cNvSpPr>
            <a:spLocks noGrp="1"/>
          </p:cNvSpPr>
          <p:nvPr>
            <p:ph type="sldNum" sz="quarter" idx="12"/>
          </p:nvPr>
        </p:nvSpPr>
        <p:spPr/>
        <p:txBody>
          <a:bodyPr/>
          <a:lstStyle/>
          <a:p>
            <a:pPr rtl="0"/>
            <a:fld id="{EB37DED6-D4C7-42EE-AB49-D2E39E64FDE4}" type="slidenum">
              <a:rPr lang="nl-NL" noProof="0" smtClean="0"/>
              <a:pPr rtl="0"/>
              <a:t>‹nr.›</a:t>
            </a:fld>
            <a:endParaRPr lang="nl-NL" noProof="0" dirty="0"/>
          </a:p>
        </p:txBody>
      </p:sp>
      <p:cxnSp>
        <p:nvCxnSpPr>
          <p:cNvPr id="8" name="Straight Connector 7"/>
          <p:cNvCxnSpPr/>
          <p:nvPr/>
        </p:nvCxnSpPr>
        <p:spPr>
          <a:xfrm flipV="1">
            <a:off x="8384658"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18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23861" y="585216"/>
            <a:ext cx="9717541" cy="1499616"/>
          </a:xfrm>
        </p:spPr>
        <p:txBody>
          <a:bodyPr/>
          <a:lstStyle/>
          <a:p>
            <a:r>
              <a:rPr lang="nl-NL"/>
              <a:t>Klik om stijl te bewerken</a:t>
            </a:r>
            <a:endParaRPr lang="en-US" dirty="0"/>
          </a:p>
        </p:txBody>
      </p:sp>
      <p:sp>
        <p:nvSpPr>
          <p:cNvPr id="3" name="Content Placeholder 2"/>
          <p:cNvSpPr>
            <a:spLocks noGrp="1"/>
          </p:cNvSpPr>
          <p:nvPr>
            <p:ph sz="half" idx="1"/>
          </p:nvPr>
        </p:nvSpPr>
        <p:spPr>
          <a:xfrm>
            <a:off x="1023861" y="2286000"/>
            <a:ext cx="4753642"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987760" y="2286000"/>
            <a:ext cx="4753642"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pPr rtl="0"/>
            <a:fld id="{90CDB78E-8B7C-42EE-98E4-DB4D573F369F}" type="datetime1">
              <a:rPr lang="nl-NL" noProof="0" smtClean="0"/>
              <a:t>14-3-2021</a:t>
            </a:fld>
            <a:endParaRPr lang="nl-NL" noProof="0" dirty="0"/>
          </a:p>
        </p:txBody>
      </p:sp>
      <p:sp>
        <p:nvSpPr>
          <p:cNvPr id="6" name="Footer Placeholder 5"/>
          <p:cNvSpPr>
            <a:spLocks noGrp="1"/>
          </p:cNvSpPr>
          <p:nvPr>
            <p:ph type="ftr" sz="quarter" idx="11"/>
          </p:nvPr>
        </p:nvSpPr>
        <p:spPr/>
        <p:txBody>
          <a:bodyPr/>
          <a:lstStyle/>
          <a:p>
            <a:pPr rtl="0"/>
            <a:r>
              <a:rPr lang="nl-NL" noProof="0"/>
              <a:t>Een voettekst toevoegen</a:t>
            </a:r>
            <a:endParaRPr lang="nl-NL" noProof="0" dirty="0"/>
          </a:p>
        </p:txBody>
      </p:sp>
      <p:sp>
        <p:nvSpPr>
          <p:cNvPr id="7" name="Slide Number Placeholder 6"/>
          <p:cNvSpPr>
            <a:spLocks noGrp="1"/>
          </p:cNvSpPr>
          <p:nvPr>
            <p:ph type="sldNum" sz="quarter" idx="12"/>
          </p:nvPr>
        </p:nvSpPr>
        <p:spPr/>
        <p:txBody>
          <a:bodyPr/>
          <a:lstStyle/>
          <a:p>
            <a:pPr rtl="0"/>
            <a:fld id="{EB37DED6-D4C7-42EE-AB49-D2E39E64FDE4}" type="slidenum">
              <a:rPr lang="nl-NL" noProof="0" smtClean="0"/>
              <a:t>‹nr.›</a:t>
            </a:fld>
            <a:endParaRPr lang="nl-NL" noProof="0" dirty="0"/>
          </a:p>
        </p:txBody>
      </p:sp>
    </p:spTree>
    <p:extLst>
      <p:ext uri="{BB962C8B-B14F-4D97-AF65-F5344CB8AC3E}">
        <p14:creationId xmlns:p14="http://schemas.microsoft.com/office/powerpoint/2010/main" val="106036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23861" y="585216"/>
            <a:ext cx="9717541" cy="1499616"/>
          </a:xfrm>
        </p:spPr>
        <p:txBody>
          <a:bodyPr/>
          <a:lstStyle/>
          <a:p>
            <a:r>
              <a:rPr lang="nl-NL"/>
              <a:t>Klik om stijl te bewerken</a:t>
            </a:r>
            <a:endParaRPr lang="en-US" dirty="0"/>
          </a:p>
        </p:txBody>
      </p:sp>
      <p:sp>
        <p:nvSpPr>
          <p:cNvPr id="3" name="Text Placeholder 2"/>
          <p:cNvSpPr>
            <a:spLocks noGrp="1"/>
          </p:cNvSpPr>
          <p:nvPr>
            <p:ph type="body" idx="1"/>
          </p:nvPr>
        </p:nvSpPr>
        <p:spPr>
          <a:xfrm>
            <a:off x="1023861" y="2179636"/>
            <a:ext cx="4753642" cy="822960"/>
          </a:xfrm>
        </p:spPr>
        <p:txBody>
          <a:bodyPr lIns="137160" rIns="137160" anchor="ctr">
            <a:normAutofit/>
          </a:bodyPr>
          <a:lstStyle>
            <a:lvl1pPr marL="0" indent="0">
              <a:spcBef>
                <a:spcPts val="0"/>
              </a:spcBef>
              <a:spcAft>
                <a:spcPts val="0"/>
              </a:spcAft>
              <a:buNone/>
              <a:defRPr sz="2299" b="0" cap="none" baseline="0">
                <a:solidFill>
                  <a:schemeClr val="accent1"/>
                </a:solidFill>
                <a:latin typeface="+mn-lt"/>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23861" y="2967788"/>
            <a:ext cx="4753642"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987760" y="2179636"/>
            <a:ext cx="4753642" cy="822960"/>
          </a:xfrm>
        </p:spPr>
        <p:txBody>
          <a:bodyPr lIns="137160" rIns="137160" anchor="ctr">
            <a:normAutofit/>
          </a:bodyPr>
          <a:lstStyle>
            <a:lvl1pPr marL="0" indent="0">
              <a:spcBef>
                <a:spcPts val="0"/>
              </a:spcBef>
              <a:spcAft>
                <a:spcPts val="0"/>
              </a:spcAft>
              <a:buNone/>
              <a:defRPr lang="en-US" sz="2299" b="0" kern="1200" cap="none" baseline="0" dirty="0">
                <a:solidFill>
                  <a:schemeClr val="accent1"/>
                </a:solidFill>
                <a:latin typeface="+mn-lt"/>
                <a:ea typeface="+mn-ea"/>
                <a:cs typeface="+mn-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marL="0" lvl="0" indent="0" algn="l" defTabSz="914126" rtl="0" eaLnBrk="1" latinLnBrk="0" hangingPunct="1">
              <a:lnSpc>
                <a:spcPct val="90000"/>
              </a:lnSpc>
              <a:spcBef>
                <a:spcPts val="1799"/>
              </a:spcBef>
              <a:buNone/>
            </a:pPr>
            <a:r>
              <a:rPr lang="nl-NL"/>
              <a:t>Klikken om de tekststijl van het model te bewerken</a:t>
            </a:r>
          </a:p>
        </p:txBody>
      </p:sp>
      <p:sp>
        <p:nvSpPr>
          <p:cNvPr id="6" name="Content Placeholder 5"/>
          <p:cNvSpPr>
            <a:spLocks noGrp="1"/>
          </p:cNvSpPr>
          <p:nvPr>
            <p:ph sz="quarter" idx="4"/>
          </p:nvPr>
        </p:nvSpPr>
        <p:spPr>
          <a:xfrm>
            <a:off x="5987760" y="2967788"/>
            <a:ext cx="4753642"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pPr rtl="0"/>
            <a:fld id="{06CD55ED-FC91-4D06-AE93-8BE5271745B6}" type="datetime1">
              <a:rPr lang="nl-NL" noProof="0" smtClean="0"/>
              <a:t>14-3-2021</a:t>
            </a:fld>
            <a:endParaRPr lang="nl-NL" noProof="0" dirty="0"/>
          </a:p>
        </p:txBody>
      </p:sp>
      <p:sp>
        <p:nvSpPr>
          <p:cNvPr id="8" name="Footer Placeholder 7"/>
          <p:cNvSpPr>
            <a:spLocks noGrp="1"/>
          </p:cNvSpPr>
          <p:nvPr>
            <p:ph type="ftr" sz="quarter" idx="11"/>
          </p:nvPr>
        </p:nvSpPr>
        <p:spPr/>
        <p:txBody>
          <a:bodyPr/>
          <a:lstStyle/>
          <a:p>
            <a:pPr rtl="0"/>
            <a:r>
              <a:rPr lang="nl-NL" noProof="0"/>
              <a:t>Een voettekst toevoegen</a:t>
            </a:r>
            <a:endParaRPr lang="nl-NL" noProof="0" dirty="0"/>
          </a:p>
        </p:txBody>
      </p:sp>
      <p:sp>
        <p:nvSpPr>
          <p:cNvPr id="9" name="Slide Number Placeholder 8"/>
          <p:cNvSpPr>
            <a:spLocks noGrp="1"/>
          </p:cNvSpPr>
          <p:nvPr>
            <p:ph type="sldNum" sz="quarter" idx="12"/>
          </p:nvPr>
        </p:nvSpPr>
        <p:spPr/>
        <p:txBody>
          <a:bodyPr/>
          <a:lstStyle/>
          <a:p>
            <a:pPr rtl="0"/>
            <a:fld id="{EB37DED6-D4C7-42EE-AB49-D2E39E64FDE4}" type="slidenum">
              <a:rPr lang="nl-NL" noProof="0" smtClean="0"/>
              <a:t>‹nr.›</a:t>
            </a:fld>
            <a:endParaRPr lang="nl-NL" noProof="0" dirty="0"/>
          </a:p>
        </p:txBody>
      </p:sp>
    </p:spTree>
    <p:extLst>
      <p:ext uri="{BB962C8B-B14F-4D97-AF65-F5344CB8AC3E}">
        <p14:creationId xmlns:p14="http://schemas.microsoft.com/office/powerpoint/2010/main" val="248386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pPr rtl="0"/>
            <a:fld id="{E9039078-2C0F-4385-B15E-E43E9A8B771E}" type="datetime1">
              <a:rPr lang="nl-NL" noProof="0" smtClean="0"/>
              <a:t>14-3-2021</a:t>
            </a:fld>
            <a:endParaRPr lang="nl-NL" noProof="0" dirty="0"/>
          </a:p>
        </p:txBody>
      </p:sp>
      <p:sp>
        <p:nvSpPr>
          <p:cNvPr id="4" name="Footer Placeholder 3"/>
          <p:cNvSpPr>
            <a:spLocks noGrp="1"/>
          </p:cNvSpPr>
          <p:nvPr>
            <p:ph type="ftr" sz="quarter" idx="11"/>
          </p:nvPr>
        </p:nvSpPr>
        <p:spPr/>
        <p:txBody>
          <a:bodyPr/>
          <a:lstStyle/>
          <a:p>
            <a:pPr rtl="0"/>
            <a:r>
              <a:rPr lang="nl-NL" noProof="0"/>
              <a:t>Een voettekst toevoegen</a:t>
            </a:r>
            <a:endParaRPr lang="nl-NL" noProof="0" dirty="0"/>
          </a:p>
        </p:txBody>
      </p:sp>
      <p:sp>
        <p:nvSpPr>
          <p:cNvPr id="5" name="Slide Number Placeholder 4"/>
          <p:cNvSpPr>
            <a:spLocks noGrp="1"/>
          </p:cNvSpPr>
          <p:nvPr>
            <p:ph type="sldNum" sz="quarter" idx="12"/>
          </p:nvPr>
        </p:nvSpPr>
        <p:spPr/>
        <p:txBody>
          <a:bodyPr/>
          <a:lstStyle/>
          <a:p>
            <a:pPr rtl="0"/>
            <a:fld id="{EB37DED6-D4C7-42EE-AB49-D2E39E64FDE4}" type="slidenum">
              <a:rPr lang="nl-NL" noProof="0" smtClean="0"/>
              <a:t>‹nr.›</a:t>
            </a:fld>
            <a:endParaRPr lang="nl-NL" noProof="0" dirty="0"/>
          </a:p>
        </p:txBody>
      </p:sp>
    </p:spTree>
    <p:extLst>
      <p:ext uri="{BB962C8B-B14F-4D97-AF65-F5344CB8AC3E}">
        <p14:creationId xmlns:p14="http://schemas.microsoft.com/office/powerpoint/2010/main" val="37386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22CD5D0E-F13E-4AC1-B972-6472BFF34E17}" type="datetime1">
              <a:rPr lang="nl-NL" noProof="0" smtClean="0"/>
              <a:t>14-3-2021</a:t>
            </a:fld>
            <a:endParaRPr lang="nl-NL" noProof="0" dirty="0"/>
          </a:p>
        </p:txBody>
      </p:sp>
      <p:sp>
        <p:nvSpPr>
          <p:cNvPr id="3" name="Footer Placeholder 2"/>
          <p:cNvSpPr>
            <a:spLocks noGrp="1"/>
          </p:cNvSpPr>
          <p:nvPr>
            <p:ph type="ftr" sz="quarter" idx="11"/>
          </p:nvPr>
        </p:nvSpPr>
        <p:spPr/>
        <p:txBody>
          <a:bodyPr/>
          <a:lstStyle/>
          <a:p>
            <a:pPr rtl="0"/>
            <a:r>
              <a:rPr lang="nl-NL" noProof="0"/>
              <a:t>Een voettekst toevoegen</a:t>
            </a:r>
            <a:endParaRPr lang="nl-NL" noProof="0" dirty="0"/>
          </a:p>
        </p:txBody>
      </p:sp>
      <p:sp>
        <p:nvSpPr>
          <p:cNvPr id="4" name="Slide Number Placeholder 3"/>
          <p:cNvSpPr>
            <a:spLocks noGrp="1"/>
          </p:cNvSpPr>
          <p:nvPr>
            <p:ph type="sldNum" sz="quarter" idx="12"/>
          </p:nvPr>
        </p:nvSpPr>
        <p:spPr/>
        <p:txBody>
          <a:bodyPr/>
          <a:lstStyle/>
          <a:p>
            <a:pPr rtl="0"/>
            <a:fld id="{EB37DED6-D4C7-42EE-AB49-D2E39E64FDE4}" type="slidenum">
              <a:rPr lang="nl-NL" noProof="0" smtClean="0"/>
              <a:t>‹nr.›</a:t>
            </a:fld>
            <a:endParaRPr lang="nl-NL" noProof="0" dirty="0"/>
          </a:p>
        </p:txBody>
      </p:sp>
    </p:spTree>
    <p:extLst>
      <p:ext uri="{BB962C8B-B14F-4D97-AF65-F5344CB8AC3E}">
        <p14:creationId xmlns:p14="http://schemas.microsoft.com/office/powerpoint/2010/main" val="337351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a:xfrm>
            <a:off x="1023861" y="471509"/>
            <a:ext cx="4387977" cy="1737360"/>
          </a:xfrm>
        </p:spPr>
        <p:txBody>
          <a:bodyPr>
            <a:noAutofit/>
          </a:bodyPr>
          <a:lstStyle>
            <a:lvl1pPr>
              <a:lnSpc>
                <a:spcPct val="80000"/>
              </a:lnSpc>
              <a:defRPr sz="3999"/>
            </a:lvl1pPr>
          </a:lstStyle>
          <a:p>
            <a:r>
              <a:rPr lang="nl-NL"/>
              <a:t>Klik om stijl te bewerken</a:t>
            </a:r>
            <a:endParaRPr lang="en-US" dirty="0"/>
          </a:p>
        </p:txBody>
      </p:sp>
      <p:sp>
        <p:nvSpPr>
          <p:cNvPr id="3" name="Content Placeholder 2"/>
          <p:cNvSpPr>
            <a:spLocks noGrp="1"/>
          </p:cNvSpPr>
          <p:nvPr>
            <p:ph idx="1"/>
          </p:nvPr>
        </p:nvSpPr>
        <p:spPr>
          <a:xfrm>
            <a:off x="5713512" y="822960"/>
            <a:ext cx="5676945" cy="5184648"/>
          </a:xfrm>
        </p:spPr>
        <p:txBody>
          <a:bodyPr/>
          <a:lstStyle>
            <a:lvl1pPr>
              <a:defRPr sz="2399"/>
            </a:lvl1pPr>
            <a:lvl2pPr>
              <a:defRPr sz="1999"/>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023861" y="2257506"/>
            <a:ext cx="4387977" cy="3762294"/>
          </a:xfrm>
        </p:spPr>
        <p:txBody>
          <a:bodyPr lIns="91440" rIns="91440">
            <a:normAutofit/>
          </a:bodyPr>
          <a:lstStyle>
            <a:lvl1pPr marL="0" indent="0">
              <a:lnSpc>
                <a:spcPct val="108000"/>
              </a:lnSpc>
              <a:spcBef>
                <a:spcPts val="600"/>
              </a:spcBef>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fld id="{F4C48603-E4AD-4E5E-B774-4B4AE01F9065}" type="datetime1">
              <a:rPr lang="nl-NL" noProof="0" smtClean="0"/>
              <a:t>14-3-2021</a:t>
            </a:fld>
            <a:endParaRPr lang="nl-NL" noProof="0" dirty="0"/>
          </a:p>
        </p:txBody>
      </p:sp>
      <p:sp>
        <p:nvSpPr>
          <p:cNvPr id="6" name="Footer Placeholder 5"/>
          <p:cNvSpPr>
            <a:spLocks noGrp="1"/>
          </p:cNvSpPr>
          <p:nvPr>
            <p:ph type="ftr" sz="quarter" idx="11"/>
          </p:nvPr>
        </p:nvSpPr>
        <p:spPr/>
        <p:txBody>
          <a:bodyPr/>
          <a:lstStyle/>
          <a:p>
            <a:pPr rtl="0"/>
            <a:r>
              <a:rPr lang="nl-NL" noProof="0"/>
              <a:t>Een voettekst toevoegen</a:t>
            </a:r>
            <a:endParaRPr lang="nl-NL" noProof="0" dirty="0"/>
          </a:p>
        </p:txBody>
      </p:sp>
      <p:sp>
        <p:nvSpPr>
          <p:cNvPr id="7" name="Slide Number Placeholder 6"/>
          <p:cNvSpPr>
            <a:spLocks noGrp="1"/>
          </p:cNvSpPr>
          <p:nvPr>
            <p:ph type="sldNum" sz="quarter" idx="12"/>
          </p:nvPr>
        </p:nvSpPr>
        <p:spPr/>
        <p:txBody>
          <a:bodyPr/>
          <a:lstStyle/>
          <a:p>
            <a:pPr rtl="0"/>
            <a:fld id="{2DFBB78A-01B4-41F2-96B0-677A4A282832}" type="slidenum">
              <a:rPr lang="nl-NL" noProof="0" smtClean="0"/>
              <a:t>‹nr.›</a:t>
            </a:fld>
            <a:endParaRPr lang="nl-NL" noProof="0" dirty="0"/>
          </a:p>
        </p:txBody>
      </p:sp>
    </p:spTree>
    <p:extLst>
      <p:ext uri="{BB962C8B-B14F-4D97-AF65-F5344CB8AC3E}">
        <p14:creationId xmlns:p14="http://schemas.microsoft.com/office/powerpoint/2010/main" val="38909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081" y="4960138"/>
            <a:ext cx="7770376" cy="1463040"/>
          </a:xfrm>
        </p:spPr>
        <p:txBody>
          <a:bodyPr anchor="ctr">
            <a:normAutofit/>
          </a:bodyPr>
          <a:lstStyle>
            <a:lvl1pPr algn="r">
              <a:defRPr sz="4999" spc="200" baseline="0"/>
            </a:lvl1pPr>
          </a:lstStyle>
          <a:p>
            <a:r>
              <a:rPr lang="nl-NL"/>
              <a:t>Klik om stijl te bewerken</a:t>
            </a:r>
            <a:endParaRPr lang="en-US" dirty="0"/>
          </a:p>
        </p:txBody>
      </p:sp>
      <p:sp>
        <p:nvSpPr>
          <p:cNvPr id="3" name="Picture Placeholder 2"/>
          <p:cNvSpPr>
            <a:spLocks noGrp="1" noChangeAspect="1"/>
          </p:cNvSpPr>
          <p:nvPr>
            <p:ph type="pic" idx="1"/>
          </p:nvPr>
        </p:nvSpPr>
        <p:spPr>
          <a:xfrm>
            <a:off x="0" y="-1"/>
            <a:ext cx="12185778" cy="4572000"/>
          </a:xfrm>
          <a:solidFill>
            <a:schemeClr val="accent1">
              <a:lumMod val="60000"/>
              <a:lumOff val="40000"/>
            </a:schemeClr>
          </a:solidFill>
        </p:spPr>
        <p:txBody>
          <a:bodyPr lIns="457200" tIns="365760" rIns="45720" bIns="4572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608357" y="4960138"/>
            <a:ext cx="3199567" cy="1463040"/>
          </a:xfrm>
        </p:spPr>
        <p:txBody>
          <a:bodyPr lIns="91440" rIns="91440" anchor="ctr">
            <a:normAutofit/>
          </a:bodyPr>
          <a:lstStyle>
            <a:lvl1pPr marL="0" indent="0">
              <a:lnSpc>
                <a:spcPct val="100000"/>
              </a:lnSpc>
              <a:spcBef>
                <a:spcPts val="0"/>
              </a:spcBef>
              <a:buNone/>
              <a:defRPr sz="1799">
                <a:solidFill>
                  <a:schemeClr val="tx1">
                    <a:lumMod val="95000"/>
                    <a:lumOff val="5000"/>
                  </a:schemeClr>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rtl="0"/>
            <a:fld id="{5FE1881D-187E-4AD9-BA20-7FC73E78EB3E}" type="datetime1">
              <a:rPr lang="nl-NL" noProof="0" smtClean="0"/>
              <a:t>14-3-2021</a:t>
            </a:fld>
            <a:endParaRPr lang="nl-NL" noProof="0" dirty="0"/>
          </a:p>
        </p:txBody>
      </p:sp>
      <p:sp>
        <p:nvSpPr>
          <p:cNvPr id="6" name="Footer Placeholder 5"/>
          <p:cNvSpPr>
            <a:spLocks noGrp="1"/>
          </p:cNvSpPr>
          <p:nvPr>
            <p:ph type="ftr" sz="quarter" idx="11"/>
          </p:nvPr>
        </p:nvSpPr>
        <p:spPr/>
        <p:txBody>
          <a:bodyPr/>
          <a:lstStyle/>
          <a:p>
            <a:pPr rtl="0"/>
            <a:r>
              <a:rPr lang="nl-NL" noProof="0"/>
              <a:t>Een voettekst toevoegen</a:t>
            </a:r>
            <a:endParaRPr lang="nl-NL" noProof="0" dirty="0"/>
          </a:p>
        </p:txBody>
      </p:sp>
      <p:sp>
        <p:nvSpPr>
          <p:cNvPr id="7" name="Slide Number Placeholder 6"/>
          <p:cNvSpPr>
            <a:spLocks noGrp="1"/>
          </p:cNvSpPr>
          <p:nvPr>
            <p:ph type="sldNum" sz="quarter" idx="12"/>
          </p:nvPr>
        </p:nvSpPr>
        <p:spPr/>
        <p:txBody>
          <a:bodyPr/>
          <a:lstStyle/>
          <a:p>
            <a:pPr rtl="0"/>
            <a:fld id="{2DFBB78A-01B4-41F2-96B0-677A4A282832}" type="slidenum">
              <a:rPr lang="nl-NL" noProof="0" smtClean="0"/>
              <a:t>‹nr.›</a:t>
            </a:fld>
            <a:endParaRPr lang="nl-NL" noProof="0" dirty="0"/>
          </a:p>
        </p:txBody>
      </p:sp>
      <p:cxnSp>
        <p:nvCxnSpPr>
          <p:cNvPr id="8" name="Straight Connector 7"/>
          <p:cNvCxnSpPr/>
          <p:nvPr/>
        </p:nvCxnSpPr>
        <p:spPr>
          <a:xfrm flipV="1">
            <a:off x="8384659"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03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3861" y="585216"/>
            <a:ext cx="9717541" cy="1499616"/>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23862" y="2286000"/>
            <a:ext cx="9717540" cy="4023360"/>
          </a:xfrm>
          <a:prstGeom prst="rect">
            <a:avLst/>
          </a:prstGeom>
        </p:spPr>
        <p:txBody>
          <a:bodyPr vert="horz" lIns="45720" tIns="45720" rIns="4572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23861" y="6470704"/>
            <a:ext cx="2153581"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705E73E1-1D8B-48AB-A801-1CD9B307FDD5}" type="datetime1">
              <a:rPr lang="nl-NL" noProof="0" smtClean="0"/>
              <a:t>14-3-2021</a:t>
            </a:fld>
            <a:endParaRPr lang="nl-NL" noProof="0" dirty="0"/>
          </a:p>
        </p:txBody>
      </p:sp>
      <p:sp>
        <p:nvSpPr>
          <p:cNvPr id="5" name="Footer Placeholder 4"/>
          <p:cNvSpPr>
            <a:spLocks noGrp="1"/>
          </p:cNvSpPr>
          <p:nvPr>
            <p:ph type="ftr" sz="quarter" idx="3"/>
          </p:nvPr>
        </p:nvSpPr>
        <p:spPr>
          <a:xfrm>
            <a:off x="4841671" y="6470704"/>
            <a:ext cx="5899921"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r>
              <a:rPr lang="nl-NL" noProof="0"/>
              <a:t>Een voettekst toevoegen</a:t>
            </a:r>
            <a:endParaRPr lang="nl-NL" noProof="0" dirty="0"/>
          </a:p>
        </p:txBody>
      </p:sp>
      <p:sp>
        <p:nvSpPr>
          <p:cNvPr id="6" name="Slide Number Placeholder 5"/>
          <p:cNvSpPr>
            <a:spLocks noGrp="1"/>
          </p:cNvSpPr>
          <p:nvPr>
            <p:ph type="sldNum" sz="quarter" idx="4"/>
          </p:nvPr>
        </p:nvSpPr>
        <p:spPr>
          <a:xfrm>
            <a:off x="10834512" y="6470704"/>
            <a:ext cx="97341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EB37DED6-D4C7-42EE-AB49-D2E39E64FDE4}" type="slidenum">
              <a:rPr lang="nl-NL" noProof="0" smtClean="0"/>
              <a:pPr rtl="0"/>
              <a:t>‹nr.›</a:t>
            </a:fld>
            <a:endParaRPr lang="nl-NL" noProof="0" dirty="0"/>
          </a:p>
        </p:txBody>
      </p:sp>
      <p:cxnSp>
        <p:nvCxnSpPr>
          <p:cNvPr id="7" name="Straight Connector 6"/>
          <p:cNvCxnSpPr/>
          <p:nvPr/>
        </p:nvCxnSpPr>
        <p:spPr>
          <a:xfrm flipV="1">
            <a:off x="761802"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01731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80000"/>
        </a:lnSpc>
        <a:spcBef>
          <a:spcPct val="0"/>
        </a:spcBef>
        <a:buNone/>
        <a:defRPr sz="4999" kern="1200" cap="all" spc="100" baseline="0">
          <a:solidFill>
            <a:schemeClr val="tx1">
              <a:lumMod val="95000"/>
              <a:lumOff val="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199" kern="1200">
          <a:solidFill>
            <a:schemeClr val="tx1"/>
          </a:solidFill>
          <a:latin typeface="+mn-lt"/>
          <a:ea typeface="+mn-ea"/>
          <a:cs typeface="+mn-cs"/>
        </a:defRPr>
      </a:lvl1pPr>
      <a:lvl2pPr marL="26509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799" kern="1200">
          <a:solidFill>
            <a:schemeClr val="tx1"/>
          </a:solidFill>
          <a:latin typeface="+mn-lt"/>
          <a:ea typeface="+mn-ea"/>
          <a:cs typeface="+mn-cs"/>
        </a:defRPr>
      </a:lvl2pPr>
      <a:lvl3pPr marL="44792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18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00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12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38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578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04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3861" y="585216"/>
            <a:ext cx="9717541" cy="1499616"/>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23862" y="2286000"/>
            <a:ext cx="9717540" cy="4023360"/>
          </a:xfrm>
          <a:prstGeom prst="rect">
            <a:avLst/>
          </a:prstGeom>
        </p:spPr>
        <p:txBody>
          <a:bodyPr vert="horz" lIns="45720" tIns="45720" rIns="4572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23861" y="6470704"/>
            <a:ext cx="2153581"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705E73E1-1D8B-48AB-A801-1CD9B307FDD5}" type="datetime1">
              <a:rPr lang="nl-NL" noProof="0" smtClean="0"/>
              <a:t>14-3-2021</a:t>
            </a:fld>
            <a:endParaRPr lang="nl-NL" noProof="0" dirty="0"/>
          </a:p>
        </p:txBody>
      </p:sp>
      <p:sp>
        <p:nvSpPr>
          <p:cNvPr id="5" name="Footer Placeholder 4"/>
          <p:cNvSpPr>
            <a:spLocks noGrp="1"/>
          </p:cNvSpPr>
          <p:nvPr>
            <p:ph type="ftr" sz="quarter" idx="3"/>
          </p:nvPr>
        </p:nvSpPr>
        <p:spPr>
          <a:xfrm>
            <a:off x="4841671" y="6470704"/>
            <a:ext cx="5899921"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rtl="0"/>
            <a:r>
              <a:rPr lang="nl-NL" noProof="0"/>
              <a:t>Een voettekst toevoegen</a:t>
            </a:r>
            <a:endParaRPr lang="nl-NL" noProof="0" dirty="0"/>
          </a:p>
        </p:txBody>
      </p:sp>
      <p:sp>
        <p:nvSpPr>
          <p:cNvPr id="6" name="Slide Number Placeholder 5"/>
          <p:cNvSpPr>
            <a:spLocks noGrp="1"/>
          </p:cNvSpPr>
          <p:nvPr>
            <p:ph type="sldNum" sz="quarter" idx="4"/>
          </p:nvPr>
        </p:nvSpPr>
        <p:spPr>
          <a:xfrm>
            <a:off x="10834512" y="6470704"/>
            <a:ext cx="97341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rtl="0"/>
            <a:fld id="{EB37DED6-D4C7-42EE-AB49-D2E39E64FDE4}" type="slidenum">
              <a:rPr lang="nl-NL" noProof="0" smtClean="0"/>
              <a:pPr rtl="0"/>
              <a:t>‹nr.›</a:t>
            </a:fld>
            <a:endParaRPr lang="nl-NL" noProof="0" dirty="0"/>
          </a:p>
        </p:txBody>
      </p:sp>
      <p:cxnSp>
        <p:nvCxnSpPr>
          <p:cNvPr id="7" name="Straight Connector 6"/>
          <p:cNvCxnSpPr/>
          <p:nvPr/>
        </p:nvCxnSpPr>
        <p:spPr>
          <a:xfrm flipV="1">
            <a:off x="761802"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52471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80000"/>
        </a:lnSpc>
        <a:spcBef>
          <a:spcPct val="0"/>
        </a:spcBef>
        <a:buNone/>
        <a:defRPr sz="4999" kern="1200" cap="all" spc="100" baseline="0">
          <a:solidFill>
            <a:schemeClr val="tx1">
              <a:lumMod val="95000"/>
              <a:lumOff val="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199" kern="1200">
          <a:solidFill>
            <a:schemeClr val="tx1"/>
          </a:solidFill>
          <a:latin typeface="+mn-lt"/>
          <a:ea typeface="+mn-ea"/>
          <a:cs typeface="+mn-cs"/>
        </a:defRPr>
      </a:lvl1pPr>
      <a:lvl2pPr marL="26509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799" kern="1200">
          <a:solidFill>
            <a:schemeClr val="tx1"/>
          </a:solidFill>
          <a:latin typeface="+mn-lt"/>
          <a:ea typeface="+mn-ea"/>
          <a:cs typeface="+mn-cs"/>
        </a:defRPr>
      </a:lvl2pPr>
      <a:lvl3pPr marL="44792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182"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00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12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386"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578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047" indent="-137119" algn="l" defTabSz="914126"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0.xml"/><Relationship Id="rId7" Type="http://schemas.openxmlformats.org/officeDocument/2006/relationships/diagramQuickStyle" Target="../diagrams/quickStyle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diagramQuickStyle" Target="../diagrams/quickStyle2.xml"/><Relationship Id="rId12" Type="http://schemas.openxmlformats.org/officeDocument/2006/relationships/image" Target="../media/image5.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11" Type="http://schemas.openxmlformats.org/officeDocument/2006/relationships/image" Target="../media/image4.png"/><Relationship Id="rId5" Type="http://schemas.openxmlformats.org/officeDocument/2006/relationships/diagramData" Target="../diagrams/data2.xml"/><Relationship Id="rId10" Type="http://schemas.openxmlformats.org/officeDocument/2006/relationships/slide" Target="slide2.xml"/><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5.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sv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6.xml"/><Relationship Id="rId18" Type="http://schemas.openxmlformats.org/officeDocument/2006/relationships/slide" Target="slide22.xml"/><Relationship Id="rId26" Type="http://schemas.openxmlformats.org/officeDocument/2006/relationships/slide" Target="slide2.xml"/><Relationship Id="rId3" Type="http://schemas.openxmlformats.org/officeDocument/2006/relationships/slideLayout" Target="../slideLayouts/slideLayout2.xml"/><Relationship Id="rId21" Type="http://schemas.openxmlformats.org/officeDocument/2006/relationships/slide" Target="slide25.xml"/><Relationship Id="rId7" Type="http://schemas.openxmlformats.org/officeDocument/2006/relationships/slide" Target="slide5.xml"/><Relationship Id="rId12" Type="http://schemas.openxmlformats.org/officeDocument/2006/relationships/slide" Target="slide15.xml"/><Relationship Id="rId17" Type="http://schemas.openxmlformats.org/officeDocument/2006/relationships/slide" Target="slide21.xml"/><Relationship Id="rId25" Type="http://schemas.openxmlformats.org/officeDocument/2006/relationships/slide" Target="slide30.xml"/><Relationship Id="rId2" Type="http://schemas.openxmlformats.org/officeDocument/2006/relationships/audio" Target="../media/media2.m4a"/><Relationship Id="rId16" Type="http://schemas.openxmlformats.org/officeDocument/2006/relationships/slide" Target="slide20.xml"/><Relationship Id="rId20" Type="http://schemas.openxmlformats.org/officeDocument/2006/relationships/slide" Target="slide24.xml"/><Relationship Id="rId29" Type="http://schemas.openxmlformats.org/officeDocument/2006/relationships/image" Target="../media/image3.png"/><Relationship Id="rId1" Type="http://schemas.microsoft.com/office/2007/relationships/media" Target="../media/media2.m4a"/><Relationship Id="rId6" Type="http://schemas.openxmlformats.org/officeDocument/2006/relationships/slide" Target="slide4.xml"/><Relationship Id="rId11" Type="http://schemas.openxmlformats.org/officeDocument/2006/relationships/slide" Target="slide14.xml"/><Relationship Id="rId24" Type="http://schemas.openxmlformats.org/officeDocument/2006/relationships/slide" Target="slide29.xml"/><Relationship Id="rId5" Type="http://schemas.openxmlformats.org/officeDocument/2006/relationships/slide" Target="slide3.xml"/><Relationship Id="rId15" Type="http://schemas.openxmlformats.org/officeDocument/2006/relationships/slide" Target="slide18.xml"/><Relationship Id="rId23" Type="http://schemas.openxmlformats.org/officeDocument/2006/relationships/slide" Target="slide27.xml"/><Relationship Id="rId28" Type="http://schemas.openxmlformats.org/officeDocument/2006/relationships/image" Target="../media/image5.svg"/><Relationship Id="rId10" Type="http://schemas.openxmlformats.org/officeDocument/2006/relationships/slide" Target="slide13.xml"/><Relationship Id="rId19" Type="http://schemas.openxmlformats.org/officeDocument/2006/relationships/slide" Target="slide23.xml"/><Relationship Id="rId4" Type="http://schemas.openxmlformats.org/officeDocument/2006/relationships/notesSlide" Target="../notesSlides/notesSlide2.xml"/><Relationship Id="rId9" Type="http://schemas.openxmlformats.org/officeDocument/2006/relationships/slide" Target="slide10.xml"/><Relationship Id="rId14" Type="http://schemas.openxmlformats.org/officeDocument/2006/relationships/slide" Target="slide17.xml"/><Relationship Id="rId22" Type="http://schemas.openxmlformats.org/officeDocument/2006/relationships/slide" Target="slide26.xml"/><Relationship Id="rId27"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image" Target="../media/image5.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9.xml"/><Relationship Id="rId7" Type="http://schemas.openxmlformats.org/officeDocument/2006/relationships/image" Target="../media/image29.sv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8.png"/><Relationship Id="rId11" Type="http://schemas.openxmlformats.org/officeDocument/2006/relationships/image" Target="../media/image3.png"/><Relationship Id="rId5" Type="http://schemas.openxmlformats.org/officeDocument/2006/relationships/hyperlink" Target="mailto:nancysnoekx@kolanden.be" TargetMode="External"/><Relationship Id="rId10" Type="http://schemas.openxmlformats.org/officeDocument/2006/relationships/image" Target="../media/image5.sv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5.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5.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slide" Target="slide2.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457080" y="4960137"/>
            <a:ext cx="7770376" cy="1463040"/>
          </a:xfrm>
        </p:spPr>
        <p:txBody>
          <a:bodyPr rtlCol="0">
            <a:normAutofit/>
          </a:bodyPr>
          <a:lstStyle/>
          <a:p>
            <a:pPr rtl="0"/>
            <a:r>
              <a:rPr lang="nl-NL" dirty="0"/>
              <a:t>Maak de juiste studiekeuze in  de 3</a:t>
            </a:r>
            <a:r>
              <a:rPr lang="nl-NL" baseline="30000" dirty="0"/>
              <a:t>de</a:t>
            </a:r>
            <a:r>
              <a:rPr lang="nl-NL" dirty="0"/>
              <a:t> graad</a:t>
            </a:r>
          </a:p>
        </p:txBody>
      </p:sp>
      <p:sp>
        <p:nvSpPr>
          <p:cNvPr id="5" name="Subtitel 4"/>
          <p:cNvSpPr>
            <a:spLocks noGrp="1"/>
          </p:cNvSpPr>
          <p:nvPr>
            <p:ph type="subTitle" idx="1"/>
          </p:nvPr>
        </p:nvSpPr>
        <p:spPr>
          <a:xfrm>
            <a:off x="8608357" y="4960137"/>
            <a:ext cx="3199567" cy="1463040"/>
          </a:xfrm>
        </p:spPr>
        <p:txBody>
          <a:bodyPr rtlCol="0">
            <a:normAutofit/>
          </a:bodyPr>
          <a:lstStyle/>
          <a:p>
            <a:pPr rtl="0"/>
            <a:r>
              <a:rPr lang="nl-NL" dirty="0"/>
              <a:t>Nancy Snoekx</a:t>
            </a:r>
            <a:br>
              <a:rPr lang="nl-NL" dirty="0"/>
            </a:br>
            <a:r>
              <a:rPr lang="nl-NL" dirty="0"/>
              <a:t>15 maart 2021</a:t>
            </a:r>
          </a:p>
        </p:txBody>
      </p:sp>
      <p:sp>
        <p:nvSpPr>
          <p:cNvPr id="18" name="Rectangle 9">
            <a:extLst>
              <a:ext uri="{FF2B5EF4-FFF2-40B4-BE49-F238E27FC236}">
                <a16:creationId xmlns:a16="http://schemas.microsoft.com/office/drawing/2014/main" id="{FEF249FC-08BE-4DED-9F30-A59E01C2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schermafbeelding, tekening&#10;&#10;Automatisch gegenereerde beschrijving">
            <a:extLst>
              <a:ext uri="{FF2B5EF4-FFF2-40B4-BE49-F238E27FC236}">
                <a16:creationId xmlns:a16="http://schemas.microsoft.com/office/drawing/2014/main" id="{6B4E092D-9A7D-4E4C-8C8F-E0DB56B1684E}"/>
              </a:ext>
            </a:extLst>
          </p:cNvPr>
          <p:cNvPicPr>
            <a:picLocks noChangeAspect="1"/>
          </p:cNvPicPr>
          <p:nvPr/>
        </p:nvPicPr>
        <p:blipFill>
          <a:blip r:embed="rId5"/>
          <a:stretch>
            <a:fillRect/>
          </a:stretch>
        </p:blipFill>
        <p:spPr>
          <a:xfrm>
            <a:off x="2563555" y="640080"/>
            <a:ext cx="7055910" cy="3931920"/>
          </a:xfrm>
          <a:prstGeom prst="rect">
            <a:avLst/>
          </a:prstGeom>
        </p:spPr>
      </p:pic>
      <p:pic>
        <p:nvPicPr>
          <p:cNvPr id="9" name="Audio 8">
            <a:hlinkClick r:id="" action="ppaction://media"/>
            <a:extLst>
              <a:ext uri="{FF2B5EF4-FFF2-40B4-BE49-F238E27FC236}">
                <a16:creationId xmlns:a16="http://schemas.microsoft.com/office/drawing/2014/main" id="{E564FD78-216A-466E-902A-AFAB03DAEE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68988781"/>
      </p:ext>
    </p:extLst>
  </p:cSld>
  <p:clrMapOvr>
    <a:masterClrMapping/>
  </p:clrMapOvr>
  <mc:AlternateContent xmlns:mc="http://schemas.openxmlformats.org/markup-compatibility/2006" xmlns:p14="http://schemas.microsoft.com/office/powerpoint/2010/main">
    <mc:Choice Requires="p14">
      <p:transition spd="med" p14:dur="700" advTm="25667">
        <p:fade/>
      </p:transition>
    </mc:Choice>
    <mc:Fallback xmlns="">
      <p:transition spd="med" advTm="256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A2B119E8-6B5C-4AA1-B84C-AEF0A1FE2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180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06958CE-80CF-4473-99F8-FBB695D1B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69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a:extLst>
              <a:ext uri="{FF2B5EF4-FFF2-40B4-BE49-F238E27FC236}">
                <a16:creationId xmlns:a16="http://schemas.microsoft.com/office/drawing/2014/main" id="{10186201-C616-485F-A1AF-5E9DB505F5DA}"/>
              </a:ext>
            </a:extLst>
          </p:cNvPr>
          <p:cNvSpPr>
            <a:spLocks noGrp="1"/>
          </p:cNvSpPr>
          <p:nvPr>
            <p:ph type="title"/>
          </p:nvPr>
        </p:nvSpPr>
        <p:spPr>
          <a:xfrm>
            <a:off x="643300" y="643467"/>
            <a:ext cx="3414722" cy="5571066"/>
          </a:xfrm>
        </p:spPr>
        <p:txBody>
          <a:bodyPr vert="horz" lIns="91440" tIns="45720" rIns="91440" bIns="45720" rtlCol="0" anchor="ctr">
            <a:normAutofit/>
          </a:bodyPr>
          <a:lstStyle/>
          <a:p>
            <a:pPr algn="l" defTabSz="914400"/>
            <a:r>
              <a:rPr lang="en-US" sz="5400" spc="100" dirty="0" err="1">
                <a:solidFill>
                  <a:srgbClr val="FFFFFF"/>
                </a:solidFill>
              </a:rPr>
              <a:t>Kiezen</a:t>
            </a:r>
            <a:r>
              <a:rPr lang="en-US" sz="5400" spc="100" dirty="0">
                <a:solidFill>
                  <a:srgbClr val="FFFFFF"/>
                </a:solidFill>
              </a:rPr>
              <a:t> </a:t>
            </a:r>
            <a:br>
              <a:rPr lang="en-US" sz="5400" spc="100" dirty="0">
                <a:solidFill>
                  <a:srgbClr val="FFFFFF"/>
                </a:solidFill>
              </a:rPr>
            </a:br>
            <a:r>
              <a:rPr lang="en-US" sz="5400" spc="100" dirty="0" err="1">
                <a:solidFill>
                  <a:srgbClr val="FFFFFF"/>
                </a:solidFill>
              </a:rPr>
              <a:t>voor</a:t>
            </a:r>
            <a:r>
              <a:rPr lang="en-US" sz="5400" spc="100" dirty="0">
                <a:solidFill>
                  <a:srgbClr val="FFFFFF"/>
                </a:solidFill>
              </a:rPr>
              <a:t> </a:t>
            </a:r>
            <a:r>
              <a:rPr lang="en-US" sz="5400" spc="100" dirty="0" err="1">
                <a:solidFill>
                  <a:srgbClr val="FFFFFF"/>
                </a:solidFill>
              </a:rPr>
              <a:t>een</a:t>
            </a:r>
            <a:r>
              <a:rPr lang="en-US" sz="5400" spc="100" dirty="0">
                <a:solidFill>
                  <a:srgbClr val="FFFFFF"/>
                </a:solidFill>
              </a:rPr>
              <a:t> </a:t>
            </a:r>
            <a:r>
              <a:rPr lang="en-US" sz="5400" spc="100" dirty="0" err="1">
                <a:solidFill>
                  <a:srgbClr val="FFFFFF"/>
                </a:solidFill>
              </a:rPr>
              <a:t>doorstroom-finaliteit</a:t>
            </a:r>
            <a:endParaRPr lang="en-US" sz="5400" spc="100" dirty="0">
              <a:solidFill>
                <a:srgbClr val="FFFFFF"/>
              </a:solidFill>
            </a:endParaRPr>
          </a:p>
        </p:txBody>
      </p:sp>
      <p:graphicFrame>
        <p:nvGraphicFramePr>
          <p:cNvPr id="19" name="Tijdelijke aanduiding voor tekst 3">
            <a:extLst>
              <a:ext uri="{FF2B5EF4-FFF2-40B4-BE49-F238E27FC236}">
                <a16:creationId xmlns:a16="http://schemas.microsoft.com/office/drawing/2014/main" id="{50F8861F-2035-4357-96C1-48EA9C35817F}"/>
              </a:ext>
            </a:extLst>
          </p:cNvPr>
          <p:cNvGraphicFramePr/>
          <p:nvPr>
            <p:extLst>
              <p:ext uri="{D42A27DB-BD31-4B8C-83A1-F6EECF244321}">
                <p14:modId xmlns:p14="http://schemas.microsoft.com/office/powerpoint/2010/main" val="1649412115"/>
              </p:ext>
            </p:extLst>
          </p:nvPr>
        </p:nvGraphicFramePr>
        <p:xfrm>
          <a:off x="5158308" y="116632"/>
          <a:ext cx="6552729" cy="53285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DD870E41-FB09-49DC-A67F-9049A1502E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353610081"/>
      </p:ext>
    </p:extLst>
  </p:cSld>
  <p:clrMapOvr>
    <a:masterClrMapping/>
  </p:clrMapOvr>
  <mc:AlternateContent xmlns:mc="http://schemas.openxmlformats.org/markup-compatibility/2006">
    <mc:Choice xmlns:p14="http://schemas.microsoft.com/office/powerpoint/2010/main" Requires="p14">
      <p:transition spd="med" p14:dur="700" advTm="44336">
        <p:fade/>
      </p:transition>
    </mc:Choice>
    <mc:Fallback>
      <p:transition spd="med" advTm="443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A2B119E8-6B5C-4AA1-B84C-AEF0A1FE2A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180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A5BBEFB8-01FC-4C08-8385-C0E0F3064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7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A07530C8-B538-45E1-875E-93199F0C9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5777"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a:extLst>
              <a:ext uri="{FF2B5EF4-FFF2-40B4-BE49-F238E27FC236}">
                <a16:creationId xmlns:a16="http://schemas.microsoft.com/office/drawing/2014/main" id="{563B0298-34AD-44FA-BF10-94E093E2F2DA}"/>
              </a:ext>
            </a:extLst>
          </p:cNvPr>
          <p:cNvSpPr>
            <a:spLocks noGrp="1"/>
          </p:cNvSpPr>
          <p:nvPr>
            <p:ph type="title"/>
          </p:nvPr>
        </p:nvSpPr>
        <p:spPr>
          <a:xfrm>
            <a:off x="1023861" y="4971088"/>
            <a:ext cx="9717541" cy="1499616"/>
          </a:xfrm>
        </p:spPr>
        <p:txBody>
          <a:bodyPr vert="horz" lIns="91440" tIns="45720" rIns="91440" bIns="45720" rtlCol="0" anchor="ctr">
            <a:normAutofit/>
          </a:bodyPr>
          <a:lstStyle/>
          <a:p>
            <a:pPr algn="l" defTabSz="914400"/>
            <a:r>
              <a:rPr lang="en-US" sz="5000" spc="100" dirty="0" err="1">
                <a:solidFill>
                  <a:srgbClr val="FFFFFF"/>
                </a:solidFill>
              </a:rPr>
              <a:t>Kiezen</a:t>
            </a:r>
            <a:r>
              <a:rPr lang="en-US" sz="5000" spc="100" dirty="0">
                <a:solidFill>
                  <a:srgbClr val="FFFFFF"/>
                </a:solidFill>
              </a:rPr>
              <a:t> </a:t>
            </a:r>
            <a:r>
              <a:rPr lang="en-US" sz="5000" spc="100" dirty="0" err="1">
                <a:solidFill>
                  <a:srgbClr val="FFFFFF"/>
                </a:solidFill>
              </a:rPr>
              <a:t>voor</a:t>
            </a:r>
            <a:r>
              <a:rPr lang="en-US" sz="5000" spc="100" dirty="0">
                <a:solidFill>
                  <a:srgbClr val="FFFFFF"/>
                </a:solidFill>
              </a:rPr>
              <a:t> de </a:t>
            </a:r>
            <a:r>
              <a:rPr lang="en-US" sz="5000" spc="100" dirty="0" err="1">
                <a:solidFill>
                  <a:srgbClr val="FFFFFF"/>
                </a:solidFill>
              </a:rPr>
              <a:t>Dubbele</a:t>
            </a:r>
            <a:r>
              <a:rPr lang="en-US" sz="5000" spc="100" dirty="0">
                <a:solidFill>
                  <a:srgbClr val="FFFFFF"/>
                </a:solidFill>
              </a:rPr>
              <a:t> </a:t>
            </a:r>
            <a:r>
              <a:rPr lang="en-US" sz="5000" spc="100" dirty="0" err="1">
                <a:solidFill>
                  <a:srgbClr val="FFFFFF"/>
                </a:solidFill>
              </a:rPr>
              <a:t>finaliteit</a:t>
            </a:r>
            <a:endParaRPr lang="en-US" sz="5000" spc="100" dirty="0">
              <a:solidFill>
                <a:srgbClr val="FFFFFF"/>
              </a:solidFill>
            </a:endParaRPr>
          </a:p>
        </p:txBody>
      </p:sp>
      <p:cxnSp>
        <p:nvCxnSpPr>
          <p:cNvPr id="26" name="Straight Connector 25">
            <a:extLst>
              <a:ext uri="{FF2B5EF4-FFF2-40B4-BE49-F238E27FC236}">
                <a16:creationId xmlns:a16="http://schemas.microsoft.com/office/drawing/2014/main" id="{6C7307A8-BE71-479B-84AC-C5F75594D4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1801"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5" name="Tijdelijke aanduiding voor tekst 3">
            <a:extLst>
              <a:ext uri="{FF2B5EF4-FFF2-40B4-BE49-F238E27FC236}">
                <a16:creationId xmlns:a16="http://schemas.microsoft.com/office/drawing/2014/main" id="{9D632FFC-60BB-472E-97F4-6D7E47D98003}"/>
              </a:ext>
            </a:extLst>
          </p:cNvPr>
          <p:cNvGraphicFramePr/>
          <p:nvPr/>
        </p:nvGraphicFramePr>
        <p:xfrm>
          <a:off x="642770" y="642938"/>
          <a:ext cx="10893762" cy="33551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Graphic 8" descr="Klep open">
            <a:hlinkClick r:id="rId10" action="ppaction://hlinksldjump"/>
            <a:extLst>
              <a:ext uri="{FF2B5EF4-FFF2-40B4-BE49-F238E27FC236}">
                <a16:creationId xmlns:a16="http://schemas.microsoft.com/office/drawing/2014/main" id="{358746E6-1798-4AD3-A345-6B00CF8146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48925" y="5593662"/>
            <a:ext cx="914400" cy="914400"/>
          </a:xfrm>
          <a:prstGeom prst="rect">
            <a:avLst/>
          </a:prstGeom>
        </p:spPr>
      </p:pic>
      <p:pic>
        <p:nvPicPr>
          <p:cNvPr id="6" name="Audio 5">
            <a:hlinkClick r:id="" action="ppaction://media"/>
            <a:extLst>
              <a:ext uri="{FF2B5EF4-FFF2-40B4-BE49-F238E27FC236}">
                <a16:creationId xmlns:a16="http://schemas.microsoft.com/office/drawing/2014/main" id="{E113D259-055B-4832-B625-94F4E5756B3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582680244"/>
      </p:ext>
    </p:extLst>
  </p:cSld>
  <p:clrMapOvr>
    <a:masterClrMapping/>
  </p:clrMapOvr>
  <mc:AlternateContent xmlns:mc="http://schemas.openxmlformats.org/markup-compatibility/2006" xmlns:p14="http://schemas.microsoft.com/office/powerpoint/2010/main">
    <mc:Choice Requires="p14">
      <p:transition spd="med" p14:dur="700" advTm="34560">
        <p:fade/>
      </p:transition>
    </mc:Choice>
    <mc:Fallback xmlns="">
      <p:transition spd="med" advTm="345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CADAB-F969-4D1B-AEA5-B15B42236F3A}"/>
              </a:ext>
            </a:extLst>
          </p:cNvPr>
          <p:cNvSpPr>
            <a:spLocks noGrp="1"/>
          </p:cNvSpPr>
          <p:nvPr>
            <p:ph type="title"/>
          </p:nvPr>
        </p:nvSpPr>
        <p:spPr/>
        <p:txBody>
          <a:bodyPr/>
          <a:lstStyle/>
          <a:p>
            <a:r>
              <a:rPr lang="nl-BE" dirty="0"/>
              <a:t>Nieuw vanaf het schooljaar 2020-2021</a:t>
            </a:r>
          </a:p>
        </p:txBody>
      </p:sp>
      <p:sp>
        <p:nvSpPr>
          <p:cNvPr id="3" name="Tijdelijke aanduiding voor inhoud 2">
            <a:extLst>
              <a:ext uri="{FF2B5EF4-FFF2-40B4-BE49-F238E27FC236}">
                <a16:creationId xmlns:a16="http://schemas.microsoft.com/office/drawing/2014/main" id="{458C5FE8-9098-4592-A4C5-03EC4F307129}"/>
              </a:ext>
            </a:extLst>
          </p:cNvPr>
          <p:cNvSpPr>
            <a:spLocks noGrp="1"/>
          </p:cNvSpPr>
          <p:nvPr>
            <p:ph sz="half" idx="1"/>
          </p:nvPr>
        </p:nvSpPr>
        <p:spPr/>
        <p:txBody>
          <a:bodyPr>
            <a:normAutofit fontScale="92500" lnSpcReduction="10000"/>
          </a:bodyPr>
          <a:lstStyle/>
          <a:p>
            <a:r>
              <a:rPr lang="nl-BE" sz="2600" b="1" dirty="0"/>
              <a:t>In de 3</a:t>
            </a:r>
            <a:r>
              <a:rPr lang="nl-BE" sz="2600" b="1" baseline="30000" dirty="0"/>
              <a:t>e</a:t>
            </a:r>
            <a:r>
              <a:rPr lang="nl-BE" sz="2600" b="1" dirty="0"/>
              <a:t> graad Doorstroomfinaliteit</a:t>
            </a:r>
          </a:p>
          <a:p>
            <a:r>
              <a:rPr lang="nl-BE" dirty="0"/>
              <a:t>- Leerlingen kiezen één uur binnen het pakket van 32 uur om één van beide polen van hun studierichting te versterken.</a:t>
            </a:r>
          </a:p>
          <a:p>
            <a:r>
              <a:rPr lang="nl-BE" dirty="0"/>
              <a:t>- Met dit uur kan de leerling zijn interesseveld verder uitdiepen.</a:t>
            </a:r>
          </a:p>
          <a:p>
            <a:endParaRPr lang="nl-BE" dirty="0"/>
          </a:p>
        </p:txBody>
      </p:sp>
      <p:sp>
        <p:nvSpPr>
          <p:cNvPr id="4" name="Tijdelijke aanduiding voor inhoud 3">
            <a:extLst>
              <a:ext uri="{FF2B5EF4-FFF2-40B4-BE49-F238E27FC236}">
                <a16:creationId xmlns:a16="http://schemas.microsoft.com/office/drawing/2014/main" id="{8F28DA70-CCF8-4357-9129-1CE0353168C9}"/>
              </a:ext>
            </a:extLst>
          </p:cNvPr>
          <p:cNvSpPr>
            <a:spLocks noGrp="1"/>
          </p:cNvSpPr>
          <p:nvPr>
            <p:ph sz="half" idx="2"/>
          </p:nvPr>
        </p:nvSpPr>
        <p:spPr>
          <a:xfrm>
            <a:off x="5987760" y="2286000"/>
            <a:ext cx="4753642" cy="4239344"/>
          </a:xfrm>
        </p:spPr>
        <p:txBody>
          <a:bodyPr>
            <a:normAutofit fontScale="92500" lnSpcReduction="10000"/>
          </a:bodyPr>
          <a:lstStyle/>
          <a:p>
            <a:r>
              <a:rPr lang="nl-BE" sz="2600" b="1" dirty="0"/>
              <a:t>In de 3</a:t>
            </a:r>
            <a:r>
              <a:rPr lang="nl-BE" sz="2600" b="1" baseline="30000" dirty="0"/>
              <a:t>e</a:t>
            </a:r>
            <a:r>
              <a:rPr lang="nl-BE" sz="2600" b="1" dirty="0"/>
              <a:t> graad Dubbele finaliteit</a:t>
            </a:r>
          </a:p>
          <a:p>
            <a:r>
              <a:rPr lang="nl-BE" dirty="0"/>
              <a:t>- In M&amp;M is die poolversterking al jaren geleden ingevoerd toen alle aparte vakken geclusterd werden in bedrijfseconomie.</a:t>
            </a:r>
          </a:p>
          <a:p>
            <a:r>
              <a:rPr lang="nl-BE" dirty="0"/>
              <a:t>- Zo bevat de cluster van 7 uur theorie de vakken micro- en macro-economie, marketing, recht, Nederlandse correspondentie en boekhouden op computer die voortdurend met elkaar verweven zijn.</a:t>
            </a:r>
          </a:p>
          <a:p>
            <a:r>
              <a:rPr lang="nl-BE" dirty="0"/>
              <a:t>- Daarnaast zijn er 3 uur praktijk waarin leerlingen in een oefenfirma de theorie in praktijk omzetten en verkopen realiseren in binnen- en buitenland.</a:t>
            </a:r>
          </a:p>
          <a:p>
            <a:endParaRPr lang="nl-BE" dirty="0"/>
          </a:p>
          <a:p>
            <a:endParaRPr lang="nl-BE" dirty="0"/>
          </a:p>
        </p:txBody>
      </p:sp>
      <p:pic>
        <p:nvPicPr>
          <p:cNvPr id="5" name="Graphic 4" descr="Klep open">
            <a:hlinkClick r:id="rId5" action="ppaction://hlinksldjump"/>
            <a:extLst>
              <a:ext uri="{FF2B5EF4-FFF2-40B4-BE49-F238E27FC236}">
                <a16:creationId xmlns:a16="http://schemas.microsoft.com/office/drawing/2014/main" id="{008681E1-5222-449F-AA44-956A3B3D48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70288" y="5610944"/>
            <a:ext cx="914400" cy="914400"/>
          </a:xfrm>
          <a:prstGeom prst="rect">
            <a:avLst/>
          </a:prstGeom>
        </p:spPr>
      </p:pic>
      <p:pic>
        <p:nvPicPr>
          <p:cNvPr id="9" name="Audio 8">
            <a:hlinkClick r:id="" action="ppaction://media"/>
            <a:extLst>
              <a:ext uri="{FF2B5EF4-FFF2-40B4-BE49-F238E27FC236}">
                <a16:creationId xmlns:a16="http://schemas.microsoft.com/office/drawing/2014/main" id="{2121734C-D73B-487F-82F8-0542544F4B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229438704"/>
      </p:ext>
    </p:extLst>
  </p:cSld>
  <p:clrMapOvr>
    <a:masterClrMapping/>
  </p:clrMapOvr>
  <mc:AlternateContent xmlns:mc="http://schemas.openxmlformats.org/markup-compatibility/2006" xmlns:p14="http://schemas.microsoft.com/office/powerpoint/2010/main">
    <mc:Choice Requires="p14">
      <p:transition spd="med" p14:dur="700" advTm="31463">
        <p:fade/>
      </p:transition>
    </mc:Choice>
    <mc:Fallback xmlns="">
      <p:transition spd="med" advTm="31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9">
            <a:extLst>
              <a:ext uri="{FF2B5EF4-FFF2-40B4-BE49-F238E27FC236}">
                <a16:creationId xmlns:a16="http://schemas.microsoft.com/office/drawing/2014/main" id="{076D3409-44BB-4A71-9A9D-327EE2380C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180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60" y="4572000"/>
            <a:ext cx="7056469" cy="1964266"/>
          </a:xfrm>
          <a:prstGeom prst="rect">
            <a:avLst/>
          </a:prstGeom>
          <a:solidFill>
            <a:srgbClr val="4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0FAB05C-B565-43C1-A090-77BE42635ABC}"/>
              </a:ext>
            </a:extLst>
          </p:cNvPr>
          <p:cNvSpPr>
            <a:spLocks noGrp="1"/>
          </p:cNvSpPr>
          <p:nvPr>
            <p:ph type="title"/>
          </p:nvPr>
        </p:nvSpPr>
        <p:spPr>
          <a:xfrm>
            <a:off x="524119" y="4767072"/>
            <a:ext cx="6592472" cy="1625210"/>
          </a:xfrm>
        </p:spPr>
        <p:txBody>
          <a:bodyPr vert="horz" lIns="91440" tIns="45720" rIns="91440" bIns="45720" rtlCol="0" anchor="ctr">
            <a:normAutofit/>
          </a:bodyPr>
          <a:lstStyle/>
          <a:p>
            <a:pPr algn="r" defTabSz="914400"/>
            <a:r>
              <a:rPr lang="en-US" sz="5000" dirty="0" err="1">
                <a:solidFill>
                  <a:srgbClr val="FFFFFF"/>
                </a:solidFill>
              </a:rPr>
              <a:t>Keuze-uur</a:t>
            </a:r>
            <a:r>
              <a:rPr lang="en-US" sz="5000" dirty="0">
                <a:solidFill>
                  <a:srgbClr val="FFFFFF"/>
                </a:solidFill>
              </a:rPr>
              <a:t> in de 3de </a:t>
            </a:r>
            <a:r>
              <a:rPr lang="en-US" sz="5000" dirty="0" err="1">
                <a:solidFill>
                  <a:srgbClr val="FFFFFF"/>
                </a:solidFill>
              </a:rPr>
              <a:t>Graad</a:t>
            </a:r>
            <a:endParaRPr lang="en-US" sz="5000" dirty="0">
              <a:solidFill>
                <a:srgbClr val="FFFFFF"/>
              </a:solidFill>
            </a:endParaRPr>
          </a:p>
        </p:txBody>
      </p:sp>
      <p:pic>
        <p:nvPicPr>
          <p:cNvPr id="5" name="Afbeelding 4">
            <a:extLst>
              <a:ext uri="{FF2B5EF4-FFF2-40B4-BE49-F238E27FC236}">
                <a16:creationId xmlns:a16="http://schemas.microsoft.com/office/drawing/2014/main" id="{053E103D-A05F-48B1-9AAD-D508DA92A67E}"/>
              </a:ext>
            </a:extLst>
          </p:cNvPr>
          <p:cNvPicPr>
            <a:picLocks noChangeAspect="1"/>
          </p:cNvPicPr>
          <p:nvPr/>
        </p:nvPicPr>
        <p:blipFill rotWithShape="1">
          <a:blip r:embed="rId5"/>
          <a:srcRect l="1692" r="7252" b="-3"/>
          <a:stretch/>
        </p:blipFill>
        <p:spPr>
          <a:xfrm>
            <a:off x="327461" y="321733"/>
            <a:ext cx="7056468" cy="4107392"/>
          </a:xfrm>
          <a:prstGeom prst="rect">
            <a:avLst/>
          </a:prstGeom>
        </p:spPr>
      </p:pic>
      <p:sp>
        <p:nvSpPr>
          <p:cNvPr id="32"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2692" y="321732"/>
            <a:ext cx="4334484"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44F8CAA6-16F0-49DF-A7F9-53D6616749E8}"/>
              </a:ext>
            </a:extLst>
          </p:cNvPr>
          <p:cNvSpPr>
            <a:spLocks noGrp="1"/>
          </p:cNvSpPr>
          <p:nvPr>
            <p:ph idx="1"/>
          </p:nvPr>
        </p:nvSpPr>
        <p:spPr>
          <a:xfrm>
            <a:off x="8027228" y="917725"/>
            <a:ext cx="3423847" cy="4852362"/>
          </a:xfrm>
        </p:spPr>
        <p:txBody>
          <a:bodyPr vert="horz" lIns="45720" tIns="45720" rIns="45720" bIns="45720" rtlCol="0" anchor="ctr">
            <a:normAutofit/>
          </a:bodyPr>
          <a:lstStyle/>
          <a:p>
            <a:pPr marL="0" indent="0" defTabSz="914400">
              <a:buNone/>
            </a:pPr>
            <a:r>
              <a:rPr lang="en-US" dirty="0">
                <a:solidFill>
                  <a:srgbClr val="FFFFFF"/>
                </a:solidFill>
              </a:rPr>
              <a:t>Je mag in het 5</a:t>
            </a:r>
            <a:r>
              <a:rPr lang="en-US" baseline="30000" dirty="0">
                <a:solidFill>
                  <a:srgbClr val="FFFFFF"/>
                </a:solidFill>
              </a:rPr>
              <a:t>e</a:t>
            </a:r>
            <a:r>
              <a:rPr lang="en-US" dirty="0">
                <a:solidFill>
                  <a:srgbClr val="FFFFFF"/>
                </a:solidFill>
              </a:rPr>
              <a:t> </a:t>
            </a:r>
            <a:r>
              <a:rPr lang="en-US" dirty="0" err="1">
                <a:solidFill>
                  <a:srgbClr val="FFFFFF"/>
                </a:solidFill>
              </a:rPr>
              <a:t>jaar</a:t>
            </a:r>
            <a:r>
              <a:rPr lang="en-US" dirty="0">
                <a:solidFill>
                  <a:srgbClr val="FFFFFF"/>
                </a:solidFill>
              </a:rPr>
              <a:t> </a:t>
            </a:r>
            <a:r>
              <a:rPr lang="en-US" dirty="0" err="1">
                <a:solidFill>
                  <a:srgbClr val="FFFFFF"/>
                </a:solidFill>
              </a:rPr>
              <a:t>en</a:t>
            </a:r>
            <a:r>
              <a:rPr lang="en-US" dirty="0">
                <a:solidFill>
                  <a:srgbClr val="FFFFFF"/>
                </a:solidFill>
              </a:rPr>
              <a:t> het 6e </a:t>
            </a:r>
            <a:r>
              <a:rPr lang="en-US" dirty="0" err="1">
                <a:solidFill>
                  <a:srgbClr val="FFFFFF"/>
                </a:solidFill>
              </a:rPr>
              <a:t>jaar</a:t>
            </a:r>
            <a:r>
              <a:rPr lang="en-US" dirty="0">
                <a:solidFill>
                  <a:srgbClr val="FFFFFF"/>
                </a:solidFill>
              </a:rPr>
              <a:t> </a:t>
            </a:r>
            <a:r>
              <a:rPr lang="en-US" dirty="0" err="1">
                <a:solidFill>
                  <a:srgbClr val="FFFFFF"/>
                </a:solidFill>
              </a:rPr>
              <a:t>één</a:t>
            </a:r>
            <a:r>
              <a:rPr lang="en-US" dirty="0">
                <a:solidFill>
                  <a:srgbClr val="FFFFFF"/>
                </a:solidFill>
              </a:rPr>
              <a:t> </a:t>
            </a:r>
            <a:r>
              <a:rPr lang="en-US" dirty="0" err="1">
                <a:solidFill>
                  <a:srgbClr val="FFFFFF"/>
                </a:solidFill>
              </a:rPr>
              <a:t>uur</a:t>
            </a:r>
            <a:r>
              <a:rPr lang="en-US" dirty="0">
                <a:solidFill>
                  <a:srgbClr val="FFFFFF"/>
                </a:solidFill>
              </a:rPr>
              <a:t> </a:t>
            </a:r>
            <a:r>
              <a:rPr lang="en-US" dirty="0" err="1">
                <a:solidFill>
                  <a:srgbClr val="FFFFFF"/>
                </a:solidFill>
              </a:rPr>
              <a:t>kiezen</a:t>
            </a:r>
            <a:r>
              <a:rPr lang="en-US" dirty="0">
                <a:solidFill>
                  <a:srgbClr val="FFFFFF"/>
                </a:solidFill>
              </a:rPr>
              <a:t>.</a:t>
            </a:r>
          </a:p>
          <a:p>
            <a:pPr marL="0" indent="0" defTabSz="914400">
              <a:buNone/>
            </a:pPr>
            <a:r>
              <a:rPr lang="en-US" dirty="0">
                <a:solidFill>
                  <a:srgbClr val="FFFFFF"/>
                </a:solidFill>
              </a:rPr>
              <a:t>Je </a:t>
            </a:r>
            <a:r>
              <a:rPr lang="en-US" dirty="0" err="1">
                <a:solidFill>
                  <a:srgbClr val="FFFFFF"/>
                </a:solidFill>
              </a:rPr>
              <a:t>volgt</a:t>
            </a:r>
            <a:r>
              <a:rPr lang="en-US" dirty="0">
                <a:solidFill>
                  <a:srgbClr val="FFFFFF"/>
                </a:solidFill>
              </a:rPr>
              <a:t> die </a:t>
            </a:r>
            <a:r>
              <a:rPr lang="en-US" dirty="0" err="1">
                <a:solidFill>
                  <a:srgbClr val="FFFFFF"/>
                </a:solidFill>
              </a:rPr>
              <a:t>keuze</a:t>
            </a:r>
            <a:r>
              <a:rPr lang="en-US" dirty="0">
                <a:solidFill>
                  <a:srgbClr val="FFFFFF"/>
                </a:solidFill>
              </a:rPr>
              <a:t> het hele </a:t>
            </a:r>
            <a:r>
              <a:rPr lang="en-US" dirty="0" err="1">
                <a:solidFill>
                  <a:srgbClr val="FFFFFF"/>
                </a:solidFill>
              </a:rPr>
              <a:t>schooljaar</a:t>
            </a:r>
            <a:r>
              <a:rPr lang="en-US" dirty="0">
                <a:solidFill>
                  <a:srgbClr val="FFFFFF"/>
                </a:solidFill>
              </a:rPr>
              <a:t>.</a:t>
            </a:r>
          </a:p>
          <a:p>
            <a:pPr marL="0" indent="0" defTabSz="914400">
              <a:buNone/>
            </a:pPr>
            <a:r>
              <a:rPr lang="en-US" dirty="0">
                <a:solidFill>
                  <a:srgbClr val="FFFFFF"/>
                </a:solidFill>
              </a:rPr>
              <a:t>Elk </a:t>
            </a:r>
            <a:r>
              <a:rPr lang="en-US" dirty="0" err="1">
                <a:solidFill>
                  <a:srgbClr val="FFFFFF"/>
                </a:solidFill>
              </a:rPr>
              <a:t>schooljaar</a:t>
            </a:r>
            <a:r>
              <a:rPr lang="en-US" dirty="0">
                <a:solidFill>
                  <a:srgbClr val="FFFFFF"/>
                </a:solidFill>
              </a:rPr>
              <a:t> mag je </a:t>
            </a:r>
            <a:r>
              <a:rPr lang="en-US" dirty="0" err="1">
                <a:solidFill>
                  <a:srgbClr val="FFFFFF"/>
                </a:solidFill>
              </a:rPr>
              <a:t>een</a:t>
            </a:r>
            <a:r>
              <a:rPr lang="en-US" dirty="0">
                <a:solidFill>
                  <a:srgbClr val="FFFFFF"/>
                </a:solidFill>
              </a:rPr>
              <a:t> </a:t>
            </a:r>
            <a:r>
              <a:rPr lang="en-US" dirty="0" err="1">
                <a:solidFill>
                  <a:srgbClr val="FFFFFF"/>
                </a:solidFill>
              </a:rPr>
              <a:t>andere</a:t>
            </a:r>
            <a:r>
              <a:rPr lang="en-US" dirty="0">
                <a:solidFill>
                  <a:srgbClr val="FFFFFF"/>
                </a:solidFill>
              </a:rPr>
              <a:t> </a:t>
            </a:r>
            <a:r>
              <a:rPr lang="en-US" dirty="0" err="1">
                <a:solidFill>
                  <a:srgbClr val="FFFFFF"/>
                </a:solidFill>
              </a:rPr>
              <a:t>keuze</a:t>
            </a:r>
            <a:r>
              <a:rPr lang="en-US" dirty="0">
                <a:solidFill>
                  <a:srgbClr val="FFFFFF"/>
                </a:solidFill>
              </a:rPr>
              <a:t> </a:t>
            </a:r>
            <a:r>
              <a:rPr lang="en-US" dirty="0" err="1">
                <a:solidFill>
                  <a:srgbClr val="FFFFFF"/>
                </a:solidFill>
              </a:rPr>
              <a:t>maken</a:t>
            </a:r>
            <a:r>
              <a:rPr lang="en-US" dirty="0">
                <a:solidFill>
                  <a:srgbClr val="FFFFFF"/>
                </a:solidFill>
              </a:rPr>
              <a:t>.</a:t>
            </a:r>
          </a:p>
          <a:p>
            <a:pPr marL="0" indent="0" defTabSz="914400">
              <a:buNone/>
            </a:pPr>
            <a:r>
              <a:rPr lang="en-US" dirty="0" err="1">
                <a:solidFill>
                  <a:srgbClr val="FFFFFF"/>
                </a:solidFill>
              </a:rPr>
              <a:t>Er</a:t>
            </a:r>
            <a:r>
              <a:rPr lang="en-US" dirty="0">
                <a:solidFill>
                  <a:srgbClr val="FFFFFF"/>
                </a:solidFill>
              </a:rPr>
              <a:t> </a:t>
            </a:r>
            <a:r>
              <a:rPr lang="en-US" dirty="0" err="1">
                <a:solidFill>
                  <a:srgbClr val="FFFFFF"/>
                </a:solidFill>
              </a:rPr>
              <a:t>wordt</a:t>
            </a:r>
            <a:r>
              <a:rPr lang="en-US" dirty="0">
                <a:solidFill>
                  <a:srgbClr val="FFFFFF"/>
                </a:solidFill>
              </a:rPr>
              <a:t> </a:t>
            </a:r>
            <a:r>
              <a:rPr lang="en-US" dirty="0" err="1">
                <a:solidFill>
                  <a:srgbClr val="FFFFFF"/>
                </a:solidFill>
              </a:rPr>
              <a:t>verdieping</a:t>
            </a:r>
            <a:r>
              <a:rPr lang="en-US" dirty="0">
                <a:solidFill>
                  <a:srgbClr val="FFFFFF"/>
                </a:solidFill>
              </a:rPr>
              <a:t> </a:t>
            </a:r>
            <a:r>
              <a:rPr lang="en-US" dirty="0" err="1">
                <a:solidFill>
                  <a:srgbClr val="FFFFFF"/>
                </a:solidFill>
              </a:rPr>
              <a:t>aangeboden</a:t>
            </a:r>
            <a:r>
              <a:rPr lang="en-US" dirty="0">
                <a:solidFill>
                  <a:srgbClr val="FFFFFF"/>
                </a:solidFill>
              </a:rPr>
              <a:t>.</a:t>
            </a:r>
          </a:p>
          <a:p>
            <a:pPr marL="0" indent="0" defTabSz="914400">
              <a:buNone/>
            </a:pPr>
            <a:r>
              <a:rPr lang="en-US" dirty="0" err="1">
                <a:solidFill>
                  <a:srgbClr val="FFFFFF"/>
                </a:solidFill>
              </a:rPr>
              <a:t>Er</a:t>
            </a:r>
            <a:r>
              <a:rPr lang="en-US" dirty="0">
                <a:solidFill>
                  <a:srgbClr val="FFFFFF"/>
                </a:solidFill>
              </a:rPr>
              <a:t> </a:t>
            </a:r>
            <a:r>
              <a:rPr lang="en-US" dirty="0" err="1">
                <a:solidFill>
                  <a:srgbClr val="FFFFFF"/>
                </a:solidFill>
              </a:rPr>
              <a:t>zal</a:t>
            </a:r>
            <a:r>
              <a:rPr lang="en-US" dirty="0">
                <a:solidFill>
                  <a:srgbClr val="FFFFFF"/>
                </a:solidFill>
              </a:rPr>
              <a:t> </a:t>
            </a:r>
            <a:r>
              <a:rPr lang="en-US" dirty="0" err="1">
                <a:solidFill>
                  <a:srgbClr val="FFFFFF"/>
                </a:solidFill>
              </a:rPr>
              <a:t>modulair</a:t>
            </a:r>
            <a:r>
              <a:rPr lang="en-US" dirty="0">
                <a:solidFill>
                  <a:srgbClr val="FFFFFF"/>
                </a:solidFill>
              </a:rPr>
              <a:t> of </a:t>
            </a:r>
            <a:r>
              <a:rPr lang="en-US" dirty="0" err="1">
                <a:solidFill>
                  <a:srgbClr val="FFFFFF"/>
                </a:solidFill>
              </a:rPr>
              <a:t>projectmatig</a:t>
            </a:r>
            <a:r>
              <a:rPr lang="en-US" dirty="0">
                <a:solidFill>
                  <a:srgbClr val="FFFFFF"/>
                </a:solidFill>
              </a:rPr>
              <a:t> </a:t>
            </a:r>
            <a:r>
              <a:rPr lang="en-US" dirty="0" err="1">
                <a:solidFill>
                  <a:srgbClr val="FFFFFF"/>
                </a:solidFill>
              </a:rPr>
              <a:t>gewerkt</a:t>
            </a:r>
            <a:r>
              <a:rPr lang="en-US" dirty="0">
                <a:solidFill>
                  <a:srgbClr val="FFFFFF"/>
                </a:solidFill>
              </a:rPr>
              <a:t> </a:t>
            </a:r>
            <a:r>
              <a:rPr lang="en-US" dirty="0" err="1">
                <a:solidFill>
                  <a:srgbClr val="FFFFFF"/>
                </a:solidFill>
              </a:rPr>
              <a:t>worden</a:t>
            </a:r>
            <a:r>
              <a:rPr lang="en-US" dirty="0">
                <a:solidFill>
                  <a:srgbClr val="FFFFFF"/>
                </a:solidFill>
              </a:rPr>
              <a:t>.</a:t>
            </a:r>
          </a:p>
        </p:txBody>
      </p:sp>
      <p:pic>
        <p:nvPicPr>
          <p:cNvPr id="7" name="Audio 6">
            <a:hlinkClick r:id="" action="ppaction://media"/>
            <a:extLst>
              <a:ext uri="{FF2B5EF4-FFF2-40B4-BE49-F238E27FC236}">
                <a16:creationId xmlns:a16="http://schemas.microsoft.com/office/drawing/2014/main" id="{5AD95257-6CB0-4B23-B1D9-F89D648686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960527790"/>
      </p:ext>
    </p:extLst>
  </p:cSld>
  <p:clrMapOvr>
    <a:masterClrMapping/>
  </p:clrMapOvr>
  <mc:AlternateContent xmlns:mc="http://schemas.openxmlformats.org/markup-compatibility/2006" xmlns:p14="http://schemas.microsoft.com/office/powerpoint/2010/main">
    <mc:Choice Requires="p14">
      <p:transition spd="med" p14:dur="700" advTm="46676">
        <p:fade/>
      </p:transition>
    </mc:Choice>
    <mc:Fallback xmlns="">
      <p:transition spd="med" advTm="466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063198"/>
          </a:xfrm>
          <a:prstGeom prst="rect">
            <a:avLst/>
          </a:prstGeom>
          <a:solidFill>
            <a:srgbClr val="0070C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bg1"/>
                </a:solidFill>
                <a:latin typeface="+mj-lt"/>
              </a:rPr>
              <a:t>Domein</a:t>
            </a:r>
          </a:p>
          <a:p>
            <a:r>
              <a:rPr lang="nl-BE" sz="6000" dirty="0">
                <a:solidFill>
                  <a:schemeClr val="bg1"/>
                </a:solidFill>
                <a:latin typeface="+mj-lt"/>
              </a:rPr>
              <a:t>Taal &amp; Cultuur</a:t>
            </a:r>
          </a:p>
          <a:p>
            <a:endParaRPr lang="nl-BE" sz="5000" dirty="0">
              <a:solidFill>
                <a:schemeClr val="bg1"/>
              </a:solidFill>
              <a:latin typeface="+mj-lt"/>
            </a:endParaRPr>
          </a:p>
          <a:p>
            <a:endParaRPr lang="nl-BE" sz="5000" dirty="0">
              <a:solidFill>
                <a:schemeClr val="bg1"/>
              </a:solidFill>
              <a:latin typeface="+mj-lt"/>
            </a:endParaRPr>
          </a:p>
          <a:p>
            <a:endParaRPr lang="nl-BE" dirty="0">
              <a:solidFill>
                <a:schemeClr val="bg1"/>
              </a:solidFill>
            </a:endParaRPr>
          </a:p>
        </p:txBody>
      </p:sp>
      <p:sp>
        <p:nvSpPr>
          <p:cNvPr id="3" name="Rechthoek: afgeronde hoeken 2">
            <a:extLst>
              <a:ext uri="{FF2B5EF4-FFF2-40B4-BE49-F238E27FC236}">
                <a16:creationId xmlns:a16="http://schemas.microsoft.com/office/drawing/2014/main" id="{FC874D58-C43A-4F2E-8F8D-675CDA4A3AFE}"/>
              </a:ext>
            </a:extLst>
          </p:cNvPr>
          <p:cNvSpPr/>
          <p:nvPr/>
        </p:nvSpPr>
        <p:spPr>
          <a:xfrm>
            <a:off x="4953050" y="954494"/>
            <a:ext cx="6408712" cy="108012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Latijn</a:t>
            </a:r>
          </a:p>
        </p:txBody>
      </p:sp>
      <p:sp>
        <p:nvSpPr>
          <p:cNvPr id="4" name="Rechthoek: afgeronde hoeken 3">
            <a:extLst>
              <a:ext uri="{FF2B5EF4-FFF2-40B4-BE49-F238E27FC236}">
                <a16:creationId xmlns:a16="http://schemas.microsoft.com/office/drawing/2014/main" id="{35676761-A962-4DBA-B58A-8326531B3981}"/>
              </a:ext>
            </a:extLst>
          </p:cNvPr>
          <p:cNvSpPr/>
          <p:nvPr/>
        </p:nvSpPr>
        <p:spPr>
          <a:xfrm>
            <a:off x="4942284" y="2420888"/>
            <a:ext cx="6408712" cy="1080120"/>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Latijn - Talen </a:t>
            </a:r>
          </a:p>
        </p:txBody>
      </p:sp>
      <p:sp>
        <p:nvSpPr>
          <p:cNvPr id="5" name="Rechthoek: afgeronde hoeken 4">
            <a:extLst>
              <a:ext uri="{FF2B5EF4-FFF2-40B4-BE49-F238E27FC236}">
                <a16:creationId xmlns:a16="http://schemas.microsoft.com/office/drawing/2014/main" id="{89F54FE6-8DD9-4625-B245-D0817BC568CF}"/>
              </a:ext>
            </a:extLst>
          </p:cNvPr>
          <p:cNvSpPr/>
          <p:nvPr/>
        </p:nvSpPr>
        <p:spPr>
          <a:xfrm>
            <a:off x="4944212" y="3887282"/>
            <a:ext cx="6408712" cy="1080120"/>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Latijn - Wiskunde</a:t>
            </a:r>
          </a:p>
        </p:txBody>
      </p:sp>
      <p:sp>
        <p:nvSpPr>
          <p:cNvPr id="6" name="Rechthoek: afgeronde hoeken 5">
            <a:extLst>
              <a:ext uri="{FF2B5EF4-FFF2-40B4-BE49-F238E27FC236}">
                <a16:creationId xmlns:a16="http://schemas.microsoft.com/office/drawing/2014/main" id="{B714D21D-131C-4E8D-9526-F06359DA237C}"/>
              </a:ext>
            </a:extLst>
          </p:cNvPr>
          <p:cNvSpPr/>
          <p:nvPr/>
        </p:nvSpPr>
        <p:spPr>
          <a:xfrm>
            <a:off x="4981618" y="5353676"/>
            <a:ext cx="6408712" cy="1080120"/>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1 uur vrij te kiezen</a:t>
            </a:r>
          </a:p>
        </p:txBody>
      </p:sp>
      <p:pic>
        <p:nvPicPr>
          <p:cNvPr id="7" name="Audio 6">
            <a:hlinkClick r:id="" action="ppaction://media"/>
            <a:extLst>
              <a:ext uri="{FF2B5EF4-FFF2-40B4-BE49-F238E27FC236}">
                <a16:creationId xmlns:a16="http://schemas.microsoft.com/office/drawing/2014/main" id="{9D28E14B-6B9F-4956-9BAA-AF40DFC4A3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736029872"/>
      </p:ext>
    </p:extLst>
  </p:cSld>
  <p:clrMapOvr>
    <a:masterClrMapping/>
  </p:clrMapOvr>
  <mc:AlternateContent xmlns:mc="http://schemas.openxmlformats.org/markup-compatibility/2006" xmlns:p14="http://schemas.microsoft.com/office/powerpoint/2010/main">
    <mc:Choice Requires="p14">
      <p:transition spd="med" p14:dur="700" advTm="17239">
        <p:fade/>
      </p:transition>
    </mc:Choice>
    <mc:Fallback xmlns="">
      <p:transition spd="med" advTm="172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063198"/>
          </a:xfrm>
          <a:prstGeom prst="rect">
            <a:avLst/>
          </a:prstGeom>
          <a:solidFill>
            <a:srgbClr val="0070C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bg1"/>
                </a:solidFill>
                <a:latin typeface="+mj-lt"/>
              </a:rPr>
              <a:t>Domein</a:t>
            </a:r>
          </a:p>
          <a:p>
            <a:r>
              <a:rPr lang="nl-BE" sz="6000" dirty="0">
                <a:solidFill>
                  <a:schemeClr val="bg1"/>
                </a:solidFill>
                <a:latin typeface="+mj-lt"/>
              </a:rPr>
              <a:t>Taal &amp; Cultuur</a:t>
            </a:r>
          </a:p>
          <a:p>
            <a:endParaRPr lang="nl-BE" sz="5000" dirty="0">
              <a:solidFill>
                <a:schemeClr val="bg1"/>
              </a:solidFill>
              <a:latin typeface="+mj-lt"/>
            </a:endParaRPr>
          </a:p>
          <a:p>
            <a:endParaRPr lang="nl-BE" sz="5000" dirty="0">
              <a:solidFill>
                <a:schemeClr val="bg1"/>
              </a:solidFill>
              <a:latin typeface="+mj-lt"/>
            </a:endParaRPr>
          </a:p>
          <a:p>
            <a:endParaRPr lang="nl-BE" dirty="0">
              <a:solidFill>
                <a:schemeClr val="bg1"/>
              </a:solidFill>
            </a:endParaRPr>
          </a:p>
        </p:txBody>
      </p:sp>
      <p:sp>
        <p:nvSpPr>
          <p:cNvPr id="3" name="Rechthoek: afgeronde hoeken 2">
            <a:extLst>
              <a:ext uri="{FF2B5EF4-FFF2-40B4-BE49-F238E27FC236}">
                <a16:creationId xmlns:a16="http://schemas.microsoft.com/office/drawing/2014/main" id="{FC874D58-C43A-4F2E-8F8D-675CDA4A3AFE}"/>
              </a:ext>
            </a:extLst>
          </p:cNvPr>
          <p:cNvSpPr/>
          <p:nvPr/>
        </p:nvSpPr>
        <p:spPr>
          <a:xfrm>
            <a:off x="4930359" y="976144"/>
            <a:ext cx="6480720" cy="108012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Latijn – Talen keuze uit:</a:t>
            </a:r>
          </a:p>
        </p:txBody>
      </p:sp>
      <p:sp>
        <p:nvSpPr>
          <p:cNvPr id="6" name="Rechthoek: afgeronde hoeken 5">
            <a:extLst>
              <a:ext uri="{FF2B5EF4-FFF2-40B4-BE49-F238E27FC236}">
                <a16:creationId xmlns:a16="http://schemas.microsoft.com/office/drawing/2014/main" id="{4E8CA05B-4324-4F23-81B9-7F36633170F3}"/>
              </a:ext>
            </a:extLst>
          </p:cNvPr>
          <p:cNvSpPr/>
          <p:nvPr/>
        </p:nvSpPr>
        <p:spPr>
          <a:xfrm>
            <a:off x="4930359" y="4729648"/>
            <a:ext cx="2991648" cy="1795616"/>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5</a:t>
            </a:r>
            <a:r>
              <a:rPr lang="nl-BE" sz="2800" b="1" baseline="30000" dirty="0"/>
              <a:t>e</a:t>
            </a:r>
            <a:r>
              <a:rPr lang="nl-BE" sz="2800" b="1" dirty="0"/>
              <a:t> jaar</a:t>
            </a:r>
          </a:p>
          <a:p>
            <a:pPr algn="ctr"/>
            <a:r>
              <a:rPr lang="nl-BE" sz="2500" b="1" dirty="0" err="1"/>
              <a:t>Mens&amp;Samenleving</a:t>
            </a:r>
            <a:endParaRPr lang="nl-BE" sz="2500" b="1" dirty="0"/>
          </a:p>
        </p:txBody>
      </p:sp>
      <p:sp>
        <p:nvSpPr>
          <p:cNvPr id="7" name="Rechthoek: afgeronde hoeken 6">
            <a:extLst>
              <a:ext uri="{FF2B5EF4-FFF2-40B4-BE49-F238E27FC236}">
                <a16:creationId xmlns:a16="http://schemas.microsoft.com/office/drawing/2014/main" id="{1988D2FC-CCF3-42F3-8BBA-E2E7E532206C}"/>
              </a:ext>
            </a:extLst>
          </p:cNvPr>
          <p:cNvSpPr/>
          <p:nvPr/>
        </p:nvSpPr>
        <p:spPr>
          <a:xfrm>
            <a:off x="8431357" y="4729648"/>
            <a:ext cx="2979722" cy="1795616"/>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6</a:t>
            </a:r>
            <a:r>
              <a:rPr lang="nl-BE" sz="2800" b="1" baseline="30000" dirty="0"/>
              <a:t>e</a:t>
            </a:r>
            <a:r>
              <a:rPr lang="nl-BE" sz="2800" b="1" dirty="0"/>
              <a:t> jaar</a:t>
            </a:r>
          </a:p>
          <a:p>
            <a:pPr algn="ctr"/>
            <a:r>
              <a:rPr lang="nl-BE" sz="2800" b="1" dirty="0"/>
              <a:t>Filosofie</a:t>
            </a:r>
          </a:p>
        </p:txBody>
      </p:sp>
      <p:sp>
        <p:nvSpPr>
          <p:cNvPr id="8" name="Rechthoek: afgeronde hoeken 7">
            <a:extLst>
              <a:ext uri="{FF2B5EF4-FFF2-40B4-BE49-F238E27FC236}">
                <a16:creationId xmlns:a16="http://schemas.microsoft.com/office/drawing/2014/main" id="{4A504CFD-185D-441F-AB20-0B6A8783378E}"/>
              </a:ext>
            </a:extLst>
          </p:cNvPr>
          <p:cNvSpPr/>
          <p:nvPr/>
        </p:nvSpPr>
        <p:spPr>
          <a:xfrm>
            <a:off x="4974972" y="2348880"/>
            <a:ext cx="2991648" cy="1795616"/>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5</a:t>
            </a:r>
            <a:r>
              <a:rPr lang="nl-BE" sz="2800" b="1" baseline="30000" dirty="0"/>
              <a:t>e</a:t>
            </a:r>
            <a:r>
              <a:rPr lang="nl-BE" sz="2800" b="1" dirty="0"/>
              <a:t> jaar</a:t>
            </a:r>
          </a:p>
          <a:p>
            <a:pPr algn="ctr"/>
            <a:r>
              <a:rPr lang="nl-BE" sz="2800" b="1" dirty="0"/>
              <a:t>Verdieping Frans</a:t>
            </a:r>
          </a:p>
        </p:txBody>
      </p:sp>
      <p:sp>
        <p:nvSpPr>
          <p:cNvPr id="9" name="Rechthoek: afgeronde hoeken 8">
            <a:extLst>
              <a:ext uri="{FF2B5EF4-FFF2-40B4-BE49-F238E27FC236}">
                <a16:creationId xmlns:a16="http://schemas.microsoft.com/office/drawing/2014/main" id="{96DA11D6-E032-4EB2-83A6-E8E3D0B4278E}"/>
              </a:ext>
            </a:extLst>
          </p:cNvPr>
          <p:cNvSpPr/>
          <p:nvPr/>
        </p:nvSpPr>
        <p:spPr>
          <a:xfrm>
            <a:off x="8431356" y="2348880"/>
            <a:ext cx="2991648" cy="1795616"/>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6</a:t>
            </a:r>
            <a:r>
              <a:rPr lang="nl-BE" sz="2800" b="1" baseline="30000" dirty="0"/>
              <a:t>e</a:t>
            </a:r>
            <a:r>
              <a:rPr lang="nl-BE" sz="2800" b="1" dirty="0"/>
              <a:t> jaar</a:t>
            </a:r>
          </a:p>
          <a:p>
            <a:pPr algn="ctr"/>
            <a:r>
              <a:rPr lang="nl-BE" sz="2600" b="1" dirty="0"/>
              <a:t>Verdieping Engels</a:t>
            </a:r>
          </a:p>
        </p:txBody>
      </p:sp>
      <p:pic>
        <p:nvPicPr>
          <p:cNvPr id="10" name="Graphic 9" descr="Klep open">
            <a:hlinkClick r:id="rId5" action="ppaction://hlinksldjump"/>
            <a:extLst>
              <a:ext uri="{FF2B5EF4-FFF2-40B4-BE49-F238E27FC236}">
                <a16:creationId xmlns:a16="http://schemas.microsoft.com/office/drawing/2014/main" id="{FDA6DC9E-93B0-4FA4-9EC7-C3BC3AA6BC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0546" y="5474191"/>
            <a:ext cx="914400" cy="914400"/>
          </a:xfrm>
          <a:prstGeom prst="rect">
            <a:avLst/>
          </a:prstGeom>
        </p:spPr>
      </p:pic>
      <p:pic>
        <p:nvPicPr>
          <p:cNvPr id="11" name="Audio 10">
            <a:hlinkClick r:id="" action="ppaction://media"/>
            <a:extLst>
              <a:ext uri="{FF2B5EF4-FFF2-40B4-BE49-F238E27FC236}">
                <a16:creationId xmlns:a16="http://schemas.microsoft.com/office/drawing/2014/main" id="{99A39BA6-DC9C-4057-BE10-C5AC21D895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887947117"/>
      </p:ext>
    </p:extLst>
  </p:cSld>
  <p:clrMapOvr>
    <a:masterClrMapping/>
  </p:clrMapOvr>
  <mc:AlternateContent xmlns:mc="http://schemas.openxmlformats.org/markup-compatibility/2006" xmlns:p14="http://schemas.microsoft.com/office/powerpoint/2010/main">
    <mc:Choice Requires="p14">
      <p:transition spd="med" p14:dur="700" advTm="90171">
        <p:fade/>
      </p:transition>
    </mc:Choice>
    <mc:Fallback xmlns="">
      <p:transition spd="med" advTm="901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063198"/>
          </a:xfrm>
          <a:prstGeom prst="rect">
            <a:avLst/>
          </a:prstGeom>
          <a:solidFill>
            <a:srgbClr val="0070C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bg1"/>
                </a:solidFill>
                <a:latin typeface="+mj-lt"/>
              </a:rPr>
              <a:t>Domein</a:t>
            </a:r>
          </a:p>
          <a:p>
            <a:r>
              <a:rPr lang="nl-BE" sz="6000" dirty="0">
                <a:solidFill>
                  <a:schemeClr val="bg1"/>
                </a:solidFill>
                <a:latin typeface="+mj-lt"/>
              </a:rPr>
              <a:t>Taal &amp; Cultuur</a:t>
            </a:r>
          </a:p>
          <a:p>
            <a:endParaRPr lang="nl-BE" sz="5000" dirty="0">
              <a:solidFill>
                <a:schemeClr val="bg1"/>
              </a:solidFill>
              <a:latin typeface="+mj-lt"/>
            </a:endParaRPr>
          </a:p>
          <a:p>
            <a:endParaRPr lang="nl-BE" sz="5000" dirty="0">
              <a:solidFill>
                <a:schemeClr val="bg1"/>
              </a:solidFill>
              <a:latin typeface="+mj-lt"/>
            </a:endParaRPr>
          </a:p>
          <a:p>
            <a:endParaRPr lang="nl-BE" dirty="0">
              <a:solidFill>
                <a:schemeClr val="bg1"/>
              </a:solidFill>
            </a:endParaRPr>
          </a:p>
        </p:txBody>
      </p:sp>
      <p:sp>
        <p:nvSpPr>
          <p:cNvPr id="3" name="Rechthoek: afgeronde hoeken 2">
            <a:extLst>
              <a:ext uri="{FF2B5EF4-FFF2-40B4-BE49-F238E27FC236}">
                <a16:creationId xmlns:a16="http://schemas.microsoft.com/office/drawing/2014/main" id="{FC874D58-C43A-4F2E-8F8D-675CDA4A3AFE}"/>
              </a:ext>
            </a:extLst>
          </p:cNvPr>
          <p:cNvSpPr/>
          <p:nvPr/>
        </p:nvSpPr>
        <p:spPr>
          <a:xfrm>
            <a:off x="4930359" y="676265"/>
            <a:ext cx="6480720" cy="108012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Latijn – Wiskunde keuze uit:</a:t>
            </a:r>
          </a:p>
        </p:txBody>
      </p:sp>
      <p:sp>
        <p:nvSpPr>
          <p:cNvPr id="6" name="Rechthoek: afgeronde hoeken 5">
            <a:extLst>
              <a:ext uri="{FF2B5EF4-FFF2-40B4-BE49-F238E27FC236}">
                <a16:creationId xmlns:a16="http://schemas.microsoft.com/office/drawing/2014/main" id="{4E8CA05B-4324-4F23-81B9-7F36633170F3}"/>
              </a:ext>
            </a:extLst>
          </p:cNvPr>
          <p:cNvSpPr/>
          <p:nvPr/>
        </p:nvSpPr>
        <p:spPr>
          <a:xfrm>
            <a:off x="4930359" y="4736991"/>
            <a:ext cx="2991648" cy="1795616"/>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5</a:t>
            </a:r>
            <a:r>
              <a:rPr lang="nl-BE" sz="2800" b="1" baseline="30000" dirty="0"/>
              <a:t>e</a:t>
            </a:r>
            <a:r>
              <a:rPr lang="nl-BE" sz="2800" b="1" dirty="0"/>
              <a:t> jaar</a:t>
            </a:r>
          </a:p>
          <a:p>
            <a:pPr algn="ctr"/>
            <a:r>
              <a:rPr lang="nl-BE" sz="2500" b="1" dirty="0" err="1"/>
              <a:t>Mens&amp;Samenleving</a:t>
            </a:r>
            <a:endParaRPr lang="nl-BE" sz="2500" b="1" dirty="0"/>
          </a:p>
        </p:txBody>
      </p:sp>
      <p:sp>
        <p:nvSpPr>
          <p:cNvPr id="7" name="Rechthoek: afgeronde hoeken 6">
            <a:extLst>
              <a:ext uri="{FF2B5EF4-FFF2-40B4-BE49-F238E27FC236}">
                <a16:creationId xmlns:a16="http://schemas.microsoft.com/office/drawing/2014/main" id="{1988D2FC-CCF3-42F3-8BBA-E2E7E532206C}"/>
              </a:ext>
            </a:extLst>
          </p:cNvPr>
          <p:cNvSpPr/>
          <p:nvPr/>
        </p:nvSpPr>
        <p:spPr>
          <a:xfrm>
            <a:off x="8450619" y="4763440"/>
            <a:ext cx="2979722" cy="1795616"/>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6</a:t>
            </a:r>
            <a:r>
              <a:rPr lang="nl-BE" sz="2800" b="1" baseline="30000" dirty="0"/>
              <a:t>e</a:t>
            </a:r>
            <a:r>
              <a:rPr lang="nl-BE" sz="2800" b="1" dirty="0"/>
              <a:t> jaar</a:t>
            </a:r>
          </a:p>
          <a:p>
            <a:pPr algn="ctr"/>
            <a:r>
              <a:rPr lang="nl-BE" sz="2800" b="1" dirty="0"/>
              <a:t>Filosofie</a:t>
            </a:r>
          </a:p>
        </p:txBody>
      </p:sp>
      <p:sp>
        <p:nvSpPr>
          <p:cNvPr id="10" name="Rechthoek: afgeronde hoeken 9">
            <a:extLst>
              <a:ext uri="{FF2B5EF4-FFF2-40B4-BE49-F238E27FC236}">
                <a16:creationId xmlns:a16="http://schemas.microsoft.com/office/drawing/2014/main" id="{A93D6C46-A38B-4D02-B733-DC304542A81C}"/>
              </a:ext>
            </a:extLst>
          </p:cNvPr>
          <p:cNvSpPr/>
          <p:nvPr/>
        </p:nvSpPr>
        <p:spPr>
          <a:xfrm>
            <a:off x="4930359" y="2348880"/>
            <a:ext cx="2991648" cy="1795616"/>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5</a:t>
            </a:r>
            <a:r>
              <a:rPr lang="nl-BE" sz="2800" b="1" baseline="30000" dirty="0"/>
              <a:t>e</a:t>
            </a:r>
            <a:r>
              <a:rPr lang="nl-BE" sz="2800" b="1" dirty="0"/>
              <a:t> jaar</a:t>
            </a:r>
          </a:p>
          <a:p>
            <a:pPr algn="ctr"/>
            <a:r>
              <a:rPr lang="nl-BE" sz="2800" b="1" dirty="0"/>
              <a:t>Verdieping Wiskunde</a:t>
            </a:r>
          </a:p>
        </p:txBody>
      </p:sp>
      <p:sp>
        <p:nvSpPr>
          <p:cNvPr id="11" name="Rechthoek: afgeronde hoeken 10">
            <a:extLst>
              <a:ext uri="{FF2B5EF4-FFF2-40B4-BE49-F238E27FC236}">
                <a16:creationId xmlns:a16="http://schemas.microsoft.com/office/drawing/2014/main" id="{635D4309-7058-4F26-BF64-D1C0BDF9B4CC}"/>
              </a:ext>
            </a:extLst>
          </p:cNvPr>
          <p:cNvSpPr/>
          <p:nvPr/>
        </p:nvSpPr>
        <p:spPr>
          <a:xfrm>
            <a:off x="8419431" y="2348880"/>
            <a:ext cx="2991648" cy="1795616"/>
          </a:xfrm>
          <a:prstGeom prst="roundRect">
            <a:avLst/>
          </a:prstGeom>
          <a:solidFill>
            <a:srgbClr val="9297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6</a:t>
            </a:r>
            <a:r>
              <a:rPr lang="nl-BE" sz="2800" b="1" baseline="30000" dirty="0"/>
              <a:t>e</a:t>
            </a:r>
            <a:r>
              <a:rPr lang="nl-BE" sz="2800" b="1" dirty="0"/>
              <a:t> jaar</a:t>
            </a:r>
          </a:p>
          <a:p>
            <a:pPr algn="ctr"/>
            <a:r>
              <a:rPr lang="nl-BE" sz="2800" b="1" dirty="0"/>
              <a:t>Verdieping Wiskunde</a:t>
            </a:r>
          </a:p>
        </p:txBody>
      </p:sp>
      <p:pic>
        <p:nvPicPr>
          <p:cNvPr id="8" name="Graphic 7" descr="Klep open">
            <a:hlinkClick r:id="rId5" action="ppaction://hlinksldjump"/>
            <a:extLst>
              <a:ext uri="{FF2B5EF4-FFF2-40B4-BE49-F238E27FC236}">
                <a16:creationId xmlns:a16="http://schemas.microsoft.com/office/drawing/2014/main" id="{DE6DF94C-E99A-4AF8-802B-BCF95C26B2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0546" y="5474191"/>
            <a:ext cx="914400" cy="914400"/>
          </a:xfrm>
          <a:prstGeom prst="rect">
            <a:avLst/>
          </a:prstGeom>
        </p:spPr>
      </p:pic>
      <p:pic>
        <p:nvPicPr>
          <p:cNvPr id="9" name="Audio 8">
            <a:hlinkClick r:id="" action="ppaction://media"/>
            <a:extLst>
              <a:ext uri="{FF2B5EF4-FFF2-40B4-BE49-F238E27FC236}">
                <a16:creationId xmlns:a16="http://schemas.microsoft.com/office/drawing/2014/main" id="{98AC2621-C651-474D-A0BE-06F9225B39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648019081"/>
      </p:ext>
    </p:extLst>
  </p:cSld>
  <p:clrMapOvr>
    <a:masterClrMapping/>
  </p:clrMapOvr>
  <mc:AlternateContent xmlns:mc="http://schemas.openxmlformats.org/markup-compatibility/2006" xmlns:p14="http://schemas.microsoft.com/office/powerpoint/2010/main">
    <mc:Choice Requires="p14">
      <p:transition spd="med" p14:dur="700" advTm="67841">
        <p:fade/>
      </p:transition>
    </mc:Choice>
    <mc:Fallback xmlns="">
      <p:transition spd="med" advTm="678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65B574-E138-40B4-A29A-E000D69FFACB}"/>
              </a:ext>
            </a:extLst>
          </p:cNvPr>
          <p:cNvSpPr>
            <a:spLocks noGrp="1"/>
          </p:cNvSpPr>
          <p:nvPr>
            <p:ph type="title"/>
          </p:nvPr>
        </p:nvSpPr>
        <p:spPr>
          <a:xfrm>
            <a:off x="1023861" y="585216"/>
            <a:ext cx="3132765" cy="1499616"/>
          </a:xfrm>
        </p:spPr>
        <p:txBody>
          <a:bodyPr>
            <a:normAutofit fontScale="90000"/>
          </a:bodyPr>
          <a:lstStyle/>
          <a:p>
            <a:r>
              <a:rPr lang="nl-BE" sz="4000" dirty="0"/>
              <a:t>Lessentabel</a:t>
            </a:r>
            <a:br>
              <a:rPr lang="nl-BE" sz="4000" dirty="0"/>
            </a:br>
            <a:r>
              <a:rPr lang="nl-BE" sz="4000" dirty="0"/>
              <a:t>Latijn - Talen</a:t>
            </a:r>
            <a:br>
              <a:rPr lang="nl-BE" sz="4000" dirty="0"/>
            </a:br>
            <a:r>
              <a:rPr lang="nl-BE" sz="4000" dirty="0"/>
              <a:t>Latijn - Wiskunde</a:t>
            </a:r>
          </a:p>
        </p:txBody>
      </p:sp>
      <p:graphicFrame>
        <p:nvGraphicFramePr>
          <p:cNvPr id="7" name="Tijdelijke aanduiding voor inhoud 3">
            <a:extLst>
              <a:ext uri="{FF2B5EF4-FFF2-40B4-BE49-F238E27FC236}">
                <a16:creationId xmlns:a16="http://schemas.microsoft.com/office/drawing/2014/main" id="{9A265928-C38C-4364-A402-FF9947138BB6}"/>
              </a:ext>
            </a:extLst>
          </p:cNvPr>
          <p:cNvGraphicFramePr>
            <a:graphicFrameLocks/>
          </p:cNvGraphicFramePr>
          <p:nvPr>
            <p:extLst>
              <p:ext uri="{D42A27DB-BD31-4B8C-83A1-F6EECF244321}">
                <p14:modId xmlns:p14="http://schemas.microsoft.com/office/powerpoint/2010/main" val="3730186881"/>
              </p:ext>
            </p:extLst>
          </p:nvPr>
        </p:nvGraphicFramePr>
        <p:xfrm>
          <a:off x="4503809" y="168333"/>
          <a:ext cx="7056782" cy="6521333"/>
        </p:xfrm>
        <a:graphic>
          <a:graphicData uri="http://schemas.openxmlformats.org/drawingml/2006/table">
            <a:tbl>
              <a:tblPr firstRow="1" firstCol="1" bandRow="1">
                <a:tableStyleId>{BDBED569-4797-4DF1-A0F4-6AAB3CD982D8}</a:tableStyleId>
              </a:tblPr>
              <a:tblGrid>
                <a:gridCol w="3027843">
                  <a:extLst>
                    <a:ext uri="{9D8B030D-6E8A-4147-A177-3AD203B41FA5}">
                      <a16:colId xmlns:a16="http://schemas.microsoft.com/office/drawing/2014/main" val="1451321226"/>
                    </a:ext>
                  </a:extLst>
                </a:gridCol>
                <a:gridCol w="952961">
                  <a:extLst>
                    <a:ext uri="{9D8B030D-6E8A-4147-A177-3AD203B41FA5}">
                      <a16:colId xmlns:a16="http://schemas.microsoft.com/office/drawing/2014/main" val="1397966639"/>
                    </a:ext>
                  </a:extLst>
                </a:gridCol>
                <a:gridCol w="1031730">
                  <a:extLst>
                    <a:ext uri="{9D8B030D-6E8A-4147-A177-3AD203B41FA5}">
                      <a16:colId xmlns:a16="http://schemas.microsoft.com/office/drawing/2014/main" val="4180871271"/>
                    </a:ext>
                  </a:extLst>
                </a:gridCol>
                <a:gridCol w="995227">
                  <a:extLst>
                    <a:ext uri="{9D8B030D-6E8A-4147-A177-3AD203B41FA5}">
                      <a16:colId xmlns:a16="http://schemas.microsoft.com/office/drawing/2014/main" val="523267265"/>
                    </a:ext>
                  </a:extLst>
                </a:gridCol>
                <a:gridCol w="1049021">
                  <a:extLst>
                    <a:ext uri="{9D8B030D-6E8A-4147-A177-3AD203B41FA5}">
                      <a16:colId xmlns:a16="http://schemas.microsoft.com/office/drawing/2014/main" val="3459619529"/>
                    </a:ext>
                  </a:extLst>
                </a:gridCol>
              </a:tblGrid>
              <a:tr h="248449">
                <a:tc>
                  <a:txBody>
                    <a:bodyPr/>
                    <a:lstStyle/>
                    <a:p>
                      <a:pPr algn="ctr">
                        <a:lnSpc>
                          <a:spcPct val="107000"/>
                        </a:lnSpc>
                        <a:spcAft>
                          <a:spcPts val="0"/>
                        </a:spcAft>
                      </a:pPr>
                      <a:r>
                        <a:rPr lang="nl-BE" sz="1600" dirty="0">
                          <a:effectLst/>
                        </a:rPr>
                        <a:t>Vakken</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gridSpan="2">
                  <a:txBody>
                    <a:bodyPr/>
                    <a:lstStyle/>
                    <a:p>
                      <a:pPr algn="ctr">
                        <a:lnSpc>
                          <a:spcPct val="107000"/>
                        </a:lnSpc>
                        <a:spcAft>
                          <a:spcPts val="0"/>
                        </a:spcAft>
                      </a:pPr>
                      <a:r>
                        <a:rPr lang="nl-BE" sz="1600" dirty="0">
                          <a:effectLst/>
                        </a:rPr>
                        <a:t>5e jaar</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hMerge="1">
                  <a:txBody>
                    <a:bodyPr/>
                    <a:lstStyle/>
                    <a:p>
                      <a:endParaRPr lang="nl-BE"/>
                    </a:p>
                  </a:txBody>
                  <a:tcPr/>
                </a:tc>
                <a:tc gridSpan="2">
                  <a:txBody>
                    <a:bodyPr/>
                    <a:lstStyle/>
                    <a:p>
                      <a:pPr algn="ctr">
                        <a:lnSpc>
                          <a:spcPct val="107000"/>
                        </a:lnSpc>
                        <a:spcAft>
                          <a:spcPts val="0"/>
                        </a:spcAft>
                      </a:pPr>
                      <a:r>
                        <a:rPr lang="nl-BE" sz="1600" dirty="0">
                          <a:effectLst/>
                        </a:rPr>
                        <a:t>6e jaar</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hMerge="1">
                  <a:txBody>
                    <a:bodyPr/>
                    <a:lstStyle/>
                    <a:p>
                      <a:endParaRPr lang="nl-BE"/>
                    </a:p>
                  </a:txBody>
                  <a:tcPr/>
                </a:tc>
                <a:extLst>
                  <a:ext uri="{0D108BD9-81ED-4DB2-BD59-A6C34878D82A}">
                    <a16:rowId xmlns:a16="http://schemas.microsoft.com/office/drawing/2014/main" val="3403905444"/>
                  </a:ext>
                </a:extLst>
              </a:tr>
              <a:tr h="769170">
                <a:tc>
                  <a:txBody>
                    <a:bodyPr/>
                    <a:lstStyle/>
                    <a:p>
                      <a:pPr algn="ctr">
                        <a:lnSpc>
                          <a:spcPct val="107000"/>
                        </a:lnSpc>
                        <a:spcAft>
                          <a:spcPts val="0"/>
                        </a:spcAft>
                      </a:pPr>
                      <a:r>
                        <a:rPr lang="nl-BE" sz="1600" dirty="0">
                          <a:effectLst/>
                        </a:rPr>
                        <a:t> </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dirty="0">
                          <a:effectLst/>
                        </a:rPr>
                        <a:t>Latijn -Talen</a:t>
                      </a:r>
                      <a:br>
                        <a:rPr lang="nl-BE" sz="1600" dirty="0">
                          <a:effectLst/>
                        </a:rPr>
                      </a:br>
                      <a:r>
                        <a:rPr lang="nl-BE" sz="1600" dirty="0">
                          <a:effectLst/>
                        </a:rPr>
                        <a:t>3u </a:t>
                      </a:r>
                      <a:r>
                        <a:rPr lang="nl-BE" sz="1600" dirty="0" err="1">
                          <a:effectLst/>
                        </a:rPr>
                        <a:t>wisk</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Latijn – Wisk.</a:t>
                      </a:r>
                      <a:br>
                        <a:rPr lang="nl-BE" sz="1600">
                          <a:effectLst/>
                        </a:rPr>
                      </a:br>
                      <a:r>
                        <a:rPr lang="nl-BE" sz="1600">
                          <a:effectLst/>
                        </a:rPr>
                        <a:t>6u wisk</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Latijn - Talen</a:t>
                      </a:r>
                      <a:br>
                        <a:rPr lang="nl-BE" sz="1600">
                          <a:effectLst/>
                        </a:rPr>
                      </a:br>
                      <a:r>
                        <a:rPr lang="nl-BE" sz="1600">
                          <a:effectLst/>
                        </a:rPr>
                        <a:t>3u wisk</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Latijn -  Wisk.</a:t>
                      </a:r>
                      <a:br>
                        <a:rPr lang="nl-BE" sz="1600">
                          <a:effectLst/>
                        </a:rPr>
                      </a:br>
                      <a:r>
                        <a:rPr lang="nl-BE" sz="1600">
                          <a:effectLst/>
                        </a:rPr>
                        <a:t>6u wisk</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2806083074"/>
                  </a:ext>
                </a:extLst>
              </a:tr>
              <a:tr h="248449">
                <a:tc>
                  <a:txBody>
                    <a:bodyPr/>
                    <a:lstStyle/>
                    <a:p>
                      <a:pPr>
                        <a:lnSpc>
                          <a:spcPct val="107000"/>
                        </a:lnSpc>
                        <a:spcAft>
                          <a:spcPts val="0"/>
                        </a:spcAft>
                      </a:pPr>
                      <a:r>
                        <a:rPr lang="nl-BE" sz="1600" dirty="0">
                          <a:effectLst/>
                        </a:rPr>
                        <a:t>Latijn</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4</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4</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4</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4</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250862320"/>
                  </a:ext>
                </a:extLst>
              </a:tr>
              <a:tr h="248449">
                <a:tc>
                  <a:txBody>
                    <a:bodyPr/>
                    <a:lstStyle/>
                    <a:p>
                      <a:pPr>
                        <a:lnSpc>
                          <a:spcPct val="107000"/>
                        </a:lnSpc>
                        <a:spcAft>
                          <a:spcPts val="0"/>
                        </a:spcAft>
                      </a:pPr>
                      <a:r>
                        <a:rPr lang="nl-BE" sz="1600" dirty="0">
                          <a:effectLst/>
                        </a:rPr>
                        <a:t>Wiskunde</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3</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6</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3</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6</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400060417"/>
                  </a:ext>
                </a:extLst>
              </a:tr>
              <a:tr h="248449">
                <a:tc>
                  <a:txBody>
                    <a:bodyPr/>
                    <a:lstStyle/>
                    <a:p>
                      <a:pPr>
                        <a:lnSpc>
                          <a:spcPct val="107000"/>
                        </a:lnSpc>
                        <a:spcAft>
                          <a:spcPts val="0"/>
                        </a:spcAft>
                      </a:pPr>
                      <a:r>
                        <a:rPr lang="nl-BE" sz="1600" dirty="0">
                          <a:effectLst/>
                        </a:rPr>
                        <a:t>Nederlands</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4</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4</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4</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4</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4230334822"/>
                  </a:ext>
                </a:extLst>
              </a:tr>
              <a:tr h="248449">
                <a:tc>
                  <a:txBody>
                    <a:bodyPr/>
                    <a:lstStyle/>
                    <a:p>
                      <a:pPr>
                        <a:lnSpc>
                          <a:spcPct val="107000"/>
                        </a:lnSpc>
                        <a:spcAft>
                          <a:spcPts val="0"/>
                        </a:spcAft>
                      </a:pPr>
                      <a:r>
                        <a:rPr lang="nl-BE" sz="1600" dirty="0">
                          <a:effectLst/>
                        </a:rPr>
                        <a:t>Frans</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4</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3</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4</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3</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3210263104"/>
                  </a:ext>
                </a:extLst>
              </a:tr>
              <a:tr h="248449">
                <a:tc>
                  <a:txBody>
                    <a:bodyPr/>
                    <a:lstStyle/>
                    <a:p>
                      <a:pPr>
                        <a:lnSpc>
                          <a:spcPct val="107000"/>
                        </a:lnSpc>
                        <a:spcAft>
                          <a:spcPts val="0"/>
                        </a:spcAft>
                      </a:pPr>
                      <a:r>
                        <a:rPr lang="nl-BE" sz="1600" dirty="0">
                          <a:effectLst/>
                        </a:rPr>
                        <a:t>Engels</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3</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3</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399815232"/>
                  </a:ext>
                </a:extLst>
              </a:tr>
              <a:tr h="248449">
                <a:tc>
                  <a:txBody>
                    <a:bodyPr/>
                    <a:lstStyle/>
                    <a:p>
                      <a:pPr>
                        <a:lnSpc>
                          <a:spcPct val="107000"/>
                        </a:lnSpc>
                        <a:spcAft>
                          <a:spcPts val="0"/>
                        </a:spcAft>
                      </a:pPr>
                      <a:r>
                        <a:rPr lang="nl-BE" sz="1600" dirty="0">
                          <a:effectLst/>
                        </a:rPr>
                        <a:t>Duits</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3</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3</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4150098769"/>
                  </a:ext>
                </a:extLst>
              </a:tr>
              <a:tr h="248449">
                <a:tc>
                  <a:txBody>
                    <a:bodyPr/>
                    <a:lstStyle/>
                    <a:p>
                      <a:pPr>
                        <a:lnSpc>
                          <a:spcPct val="107000"/>
                        </a:lnSpc>
                        <a:spcAft>
                          <a:spcPts val="0"/>
                        </a:spcAft>
                      </a:pPr>
                      <a:r>
                        <a:rPr lang="nl-BE" sz="1600" dirty="0">
                          <a:effectLst/>
                        </a:rPr>
                        <a:t>Godsdienst</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3343603252"/>
                  </a:ext>
                </a:extLst>
              </a:tr>
              <a:tr h="248449">
                <a:tc>
                  <a:txBody>
                    <a:bodyPr/>
                    <a:lstStyle/>
                    <a:p>
                      <a:pPr>
                        <a:lnSpc>
                          <a:spcPct val="107000"/>
                        </a:lnSpc>
                        <a:spcAft>
                          <a:spcPts val="0"/>
                        </a:spcAft>
                      </a:pPr>
                      <a:r>
                        <a:rPr lang="nl-BE" sz="1600" dirty="0">
                          <a:effectLst/>
                        </a:rPr>
                        <a:t>Geschiedenis</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1586787291"/>
                  </a:ext>
                </a:extLst>
              </a:tr>
              <a:tr h="248449">
                <a:tc>
                  <a:txBody>
                    <a:bodyPr/>
                    <a:lstStyle/>
                    <a:p>
                      <a:pPr>
                        <a:lnSpc>
                          <a:spcPct val="107000"/>
                        </a:lnSpc>
                        <a:spcAft>
                          <a:spcPts val="0"/>
                        </a:spcAft>
                      </a:pPr>
                      <a:r>
                        <a:rPr lang="nl-BE" sz="1600" dirty="0">
                          <a:effectLst/>
                        </a:rPr>
                        <a:t>Esthetica</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3142319523"/>
                  </a:ext>
                </a:extLst>
              </a:tr>
              <a:tr h="248449">
                <a:tc>
                  <a:txBody>
                    <a:bodyPr/>
                    <a:lstStyle/>
                    <a:p>
                      <a:pPr>
                        <a:lnSpc>
                          <a:spcPct val="107000"/>
                        </a:lnSpc>
                        <a:spcAft>
                          <a:spcPts val="0"/>
                        </a:spcAft>
                      </a:pPr>
                      <a:r>
                        <a:rPr lang="nl-BE" sz="1600" dirty="0">
                          <a:effectLst/>
                        </a:rPr>
                        <a:t>L.O.</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617861284"/>
                  </a:ext>
                </a:extLst>
              </a:tr>
              <a:tr h="248449">
                <a:tc>
                  <a:txBody>
                    <a:bodyPr/>
                    <a:lstStyle/>
                    <a:p>
                      <a:pPr>
                        <a:lnSpc>
                          <a:spcPct val="107000"/>
                        </a:lnSpc>
                        <a:spcAft>
                          <a:spcPts val="0"/>
                        </a:spcAft>
                      </a:pPr>
                      <a:r>
                        <a:rPr lang="nl-BE" sz="1600" dirty="0">
                          <a:effectLst/>
                        </a:rPr>
                        <a:t>Aardrijkskunde</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2240089478"/>
                  </a:ext>
                </a:extLst>
              </a:tr>
              <a:tr h="248449">
                <a:tc>
                  <a:txBody>
                    <a:bodyPr/>
                    <a:lstStyle/>
                    <a:p>
                      <a:pPr>
                        <a:lnSpc>
                          <a:spcPct val="107000"/>
                        </a:lnSpc>
                        <a:spcAft>
                          <a:spcPts val="0"/>
                        </a:spcAft>
                      </a:pPr>
                      <a:r>
                        <a:rPr lang="nl-BE" sz="1600" dirty="0">
                          <a:effectLst/>
                        </a:rPr>
                        <a:t>Biologie</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1595666588"/>
                  </a:ext>
                </a:extLst>
              </a:tr>
              <a:tr h="248449">
                <a:tc>
                  <a:txBody>
                    <a:bodyPr/>
                    <a:lstStyle/>
                    <a:p>
                      <a:pPr>
                        <a:lnSpc>
                          <a:spcPct val="107000"/>
                        </a:lnSpc>
                        <a:spcAft>
                          <a:spcPts val="0"/>
                        </a:spcAft>
                      </a:pPr>
                      <a:r>
                        <a:rPr lang="nl-BE" sz="1600" dirty="0">
                          <a:effectLst/>
                        </a:rPr>
                        <a:t>Chemie</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327226588"/>
                  </a:ext>
                </a:extLst>
              </a:tr>
              <a:tr h="248449">
                <a:tc>
                  <a:txBody>
                    <a:bodyPr/>
                    <a:lstStyle/>
                    <a:p>
                      <a:pPr>
                        <a:lnSpc>
                          <a:spcPct val="107000"/>
                        </a:lnSpc>
                        <a:spcAft>
                          <a:spcPts val="0"/>
                        </a:spcAft>
                      </a:pPr>
                      <a:r>
                        <a:rPr lang="nl-BE" sz="1600">
                          <a:effectLst/>
                        </a:rPr>
                        <a:t>Fysica</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dirty="0">
                          <a:effectLst/>
                        </a:rPr>
                        <a:t> </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1236675394"/>
                  </a:ext>
                </a:extLst>
              </a:tr>
              <a:tr h="248449">
                <a:tc>
                  <a:txBody>
                    <a:bodyPr/>
                    <a:lstStyle/>
                    <a:p>
                      <a:pPr>
                        <a:lnSpc>
                          <a:spcPct val="107000"/>
                        </a:lnSpc>
                        <a:spcAft>
                          <a:spcPts val="0"/>
                        </a:spcAft>
                      </a:pPr>
                      <a:r>
                        <a:rPr lang="nl-BE" sz="1600">
                          <a:effectLst/>
                        </a:rPr>
                        <a:t>Natuurwetenschappen</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dirty="0">
                          <a:effectLst/>
                        </a:rPr>
                        <a:t>2</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322795681"/>
                  </a:ext>
                </a:extLst>
              </a:tr>
              <a:tr h="508810">
                <a:tc>
                  <a:txBody>
                    <a:bodyPr/>
                    <a:lstStyle/>
                    <a:p>
                      <a:pPr>
                        <a:lnSpc>
                          <a:spcPct val="107000"/>
                        </a:lnSpc>
                        <a:spcAft>
                          <a:spcPts val="0"/>
                        </a:spcAft>
                      </a:pPr>
                      <a:r>
                        <a:rPr lang="nl-BE" sz="1600">
                          <a:effectLst/>
                        </a:rPr>
                        <a:t>Mens &amp; Samenleving/ Verdieping Frans</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dirty="0">
                          <a:effectLst/>
                        </a:rPr>
                        <a:t>1</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dirty="0">
                          <a:effectLst/>
                        </a:rPr>
                        <a:t> </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3172335370"/>
                  </a:ext>
                </a:extLst>
              </a:tr>
              <a:tr h="248449">
                <a:tc>
                  <a:txBody>
                    <a:bodyPr/>
                    <a:lstStyle/>
                    <a:p>
                      <a:pPr>
                        <a:lnSpc>
                          <a:spcPct val="107000"/>
                        </a:lnSpc>
                        <a:spcAft>
                          <a:spcPts val="0"/>
                        </a:spcAft>
                      </a:pPr>
                      <a:r>
                        <a:rPr lang="nl-BE" sz="1600">
                          <a:effectLst/>
                        </a:rPr>
                        <a:t>Filosofie/ Verdieping Engels</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dirty="0">
                          <a:effectLst/>
                        </a:rPr>
                        <a:t> </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1854728067"/>
                  </a:ext>
                </a:extLst>
              </a:tr>
              <a:tr h="508810">
                <a:tc>
                  <a:txBody>
                    <a:bodyPr/>
                    <a:lstStyle/>
                    <a:p>
                      <a:pPr>
                        <a:lnSpc>
                          <a:spcPct val="107000"/>
                        </a:lnSpc>
                        <a:spcAft>
                          <a:spcPts val="0"/>
                        </a:spcAft>
                      </a:pPr>
                      <a:r>
                        <a:rPr lang="nl-BE" sz="1600">
                          <a:effectLst/>
                        </a:rPr>
                        <a:t>Mens &amp; Samenleving / Verdieping Wiskunde</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dirty="0">
                          <a:effectLst/>
                        </a:rPr>
                        <a:t>1</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3078868480"/>
                  </a:ext>
                </a:extLst>
              </a:tr>
              <a:tr h="248449">
                <a:tc>
                  <a:txBody>
                    <a:bodyPr/>
                    <a:lstStyle/>
                    <a:p>
                      <a:pPr>
                        <a:lnSpc>
                          <a:spcPct val="107000"/>
                        </a:lnSpc>
                        <a:spcAft>
                          <a:spcPts val="0"/>
                        </a:spcAft>
                      </a:pPr>
                      <a:r>
                        <a:rPr lang="nl-BE" sz="1600">
                          <a:effectLst/>
                        </a:rPr>
                        <a:t>Filosofie / Verdieping Wiskunde</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 </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dirty="0">
                          <a:effectLst/>
                        </a:rPr>
                        <a:t> </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dirty="0">
                          <a:effectLst/>
                        </a:rPr>
                        <a:t> </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1</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2831266277"/>
                  </a:ext>
                </a:extLst>
              </a:tr>
              <a:tr h="248449">
                <a:tc>
                  <a:txBody>
                    <a:bodyPr/>
                    <a:lstStyle/>
                    <a:p>
                      <a:pPr>
                        <a:lnSpc>
                          <a:spcPct val="107000"/>
                        </a:lnSpc>
                        <a:spcAft>
                          <a:spcPts val="0"/>
                        </a:spcAft>
                      </a:pPr>
                      <a:r>
                        <a:rPr lang="nl-BE" sz="1600">
                          <a:effectLst/>
                        </a:rPr>
                        <a:t>Totaal aantal uren</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nchor="ctr"/>
                </a:tc>
                <a:tc>
                  <a:txBody>
                    <a:bodyPr/>
                    <a:lstStyle/>
                    <a:p>
                      <a:pPr>
                        <a:lnSpc>
                          <a:spcPct val="107000"/>
                        </a:lnSpc>
                        <a:spcAft>
                          <a:spcPts val="0"/>
                        </a:spcAft>
                      </a:pPr>
                      <a:r>
                        <a:rPr lang="nl-BE" sz="1600">
                          <a:effectLst/>
                        </a:rPr>
                        <a:t>32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a:effectLst/>
                        </a:rPr>
                        <a:t>32</a:t>
                      </a:r>
                      <a:endParaRPr lang="nl-BE" sz="105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dirty="0">
                          <a:effectLst/>
                        </a:rPr>
                        <a:t>32</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tc>
                  <a:txBody>
                    <a:bodyPr/>
                    <a:lstStyle/>
                    <a:p>
                      <a:pPr>
                        <a:lnSpc>
                          <a:spcPct val="107000"/>
                        </a:lnSpc>
                        <a:spcAft>
                          <a:spcPts val="0"/>
                        </a:spcAft>
                      </a:pPr>
                      <a:r>
                        <a:rPr lang="nl-BE" sz="1600" dirty="0">
                          <a:effectLst/>
                        </a:rPr>
                        <a:t>32</a:t>
                      </a:r>
                      <a:endParaRPr lang="nl-BE"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9330" marR="39330" marT="0" marB="0"/>
                </a:tc>
                <a:extLst>
                  <a:ext uri="{0D108BD9-81ED-4DB2-BD59-A6C34878D82A}">
                    <a16:rowId xmlns:a16="http://schemas.microsoft.com/office/drawing/2014/main" val="107381279"/>
                  </a:ext>
                </a:extLst>
              </a:tr>
            </a:tbl>
          </a:graphicData>
        </a:graphic>
      </p:graphicFrame>
      <p:pic>
        <p:nvPicPr>
          <p:cNvPr id="8" name="Tijdelijke aanduiding voor inhoud 7" descr="Klep open">
            <a:hlinkClick r:id="rId5" action="ppaction://hlinksldjump"/>
            <a:extLst>
              <a:ext uri="{FF2B5EF4-FFF2-40B4-BE49-F238E27FC236}">
                <a16:creationId xmlns:a16="http://schemas.microsoft.com/office/drawing/2014/main" id="{809B16EA-34BF-4A7A-9A6F-F41FFD2A2FBA}"/>
              </a:ext>
            </a:extLst>
          </p:cNvPr>
          <p:cNvPicPr>
            <a:picLocks noGrp="1" noChangeAspect="1"/>
          </p:cNvPicPr>
          <p:nvPr>
            <p:ph idx="1"/>
          </p:nvPr>
        </p:nvPicPr>
        <p:blipFill>
          <a:blip r:embed="rId6">
            <a:extLst>
              <a:ext uri="{96DAC541-7B7A-43D3-8B79-37D633B846F1}">
                <asvg:svgBlip xmlns:asvg="http://schemas.microsoft.com/office/drawing/2016/SVG/main" r:embed="rId7"/>
              </a:ext>
            </a:extLst>
          </a:blip>
          <a:stretch>
            <a:fillRect/>
          </a:stretch>
        </p:blipFill>
        <p:spPr>
          <a:xfrm>
            <a:off x="1023861" y="5754847"/>
            <a:ext cx="914400" cy="914400"/>
          </a:xfrm>
          <a:prstGeom prst="rect">
            <a:avLst/>
          </a:prstGeom>
        </p:spPr>
      </p:pic>
      <p:pic>
        <p:nvPicPr>
          <p:cNvPr id="5" name="Audio 4">
            <a:hlinkClick r:id="" action="ppaction://media"/>
            <a:extLst>
              <a:ext uri="{FF2B5EF4-FFF2-40B4-BE49-F238E27FC236}">
                <a16:creationId xmlns:a16="http://schemas.microsoft.com/office/drawing/2014/main" id="{73AB5A6A-3BA3-4DBE-8337-553D946D61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13832154"/>
      </p:ext>
    </p:extLst>
  </p:cSld>
  <p:clrMapOvr>
    <a:masterClrMapping/>
  </p:clrMapOvr>
  <mc:AlternateContent xmlns:mc="http://schemas.openxmlformats.org/markup-compatibility/2006" xmlns:p14="http://schemas.microsoft.com/office/powerpoint/2010/main">
    <mc:Choice Requires="p14">
      <p:transition spd="med" p14:dur="700" advTm="19203">
        <p:fade/>
      </p:transition>
    </mc:Choice>
    <mc:Fallback xmlns="">
      <p:transition spd="med" advTm="192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063198"/>
          </a:xfrm>
          <a:prstGeom prst="rect">
            <a:avLst/>
          </a:prstGeom>
          <a:solidFill>
            <a:srgbClr val="00B05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bg1"/>
                </a:solidFill>
                <a:latin typeface="+mj-lt"/>
              </a:rPr>
              <a:t>Domein</a:t>
            </a:r>
          </a:p>
          <a:p>
            <a:r>
              <a:rPr lang="nl-BE" sz="6000" dirty="0">
                <a:solidFill>
                  <a:schemeClr val="bg1"/>
                </a:solidFill>
                <a:latin typeface="+mj-lt"/>
              </a:rPr>
              <a:t>STEM</a:t>
            </a:r>
          </a:p>
          <a:p>
            <a:endParaRPr lang="nl-BE" sz="5000" dirty="0">
              <a:solidFill>
                <a:schemeClr val="bg1"/>
              </a:solidFill>
              <a:latin typeface="+mj-lt"/>
            </a:endParaRPr>
          </a:p>
          <a:p>
            <a:endParaRPr lang="nl-BE" sz="5000" dirty="0">
              <a:solidFill>
                <a:schemeClr val="bg1"/>
              </a:solidFill>
              <a:latin typeface="+mj-lt"/>
            </a:endParaRPr>
          </a:p>
          <a:p>
            <a:endParaRPr lang="nl-BE" dirty="0">
              <a:solidFill>
                <a:schemeClr val="bg1"/>
              </a:solidFill>
            </a:endParaRPr>
          </a:p>
        </p:txBody>
      </p:sp>
      <p:sp>
        <p:nvSpPr>
          <p:cNvPr id="3" name="Rechthoek: afgeronde hoeken 2">
            <a:extLst>
              <a:ext uri="{FF2B5EF4-FFF2-40B4-BE49-F238E27FC236}">
                <a16:creationId xmlns:a16="http://schemas.microsoft.com/office/drawing/2014/main" id="{FC874D58-C43A-4F2E-8F8D-675CDA4A3AFE}"/>
              </a:ext>
            </a:extLst>
          </p:cNvPr>
          <p:cNvSpPr/>
          <p:nvPr/>
        </p:nvSpPr>
        <p:spPr>
          <a:xfrm>
            <a:off x="4972007" y="452478"/>
            <a:ext cx="6480720" cy="10801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Wetenschappen - Wiskunde</a:t>
            </a:r>
          </a:p>
        </p:txBody>
      </p:sp>
      <p:sp>
        <p:nvSpPr>
          <p:cNvPr id="6" name="Rechthoek: afgeronde hoeken 5">
            <a:extLst>
              <a:ext uri="{FF2B5EF4-FFF2-40B4-BE49-F238E27FC236}">
                <a16:creationId xmlns:a16="http://schemas.microsoft.com/office/drawing/2014/main" id="{3699E8EB-0569-48AE-A2E2-406B53A47029}"/>
              </a:ext>
            </a:extLst>
          </p:cNvPr>
          <p:cNvSpPr/>
          <p:nvPr/>
        </p:nvSpPr>
        <p:spPr>
          <a:xfrm>
            <a:off x="4942284" y="3657581"/>
            <a:ext cx="2880320" cy="6504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2u Chemie</a:t>
            </a:r>
          </a:p>
        </p:txBody>
      </p:sp>
      <p:sp>
        <p:nvSpPr>
          <p:cNvPr id="8" name="Rechthoek: afgeronde hoeken 7">
            <a:extLst>
              <a:ext uri="{FF2B5EF4-FFF2-40B4-BE49-F238E27FC236}">
                <a16:creationId xmlns:a16="http://schemas.microsoft.com/office/drawing/2014/main" id="{31F72B34-EC1B-49C0-BB60-A66A10E73424}"/>
              </a:ext>
            </a:extLst>
          </p:cNvPr>
          <p:cNvSpPr/>
          <p:nvPr/>
        </p:nvSpPr>
        <p:spPr>
          <a:xfrm>
            <a:off x="4942284" y="2722324"/>
            <a:ext cx="2880320" cy="6504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3u Biologie</a:t>
            </a:r>
          </a:p>
        </p:txBody>
      </p:sp>
      <p:sp>
        <p:nvSpPr>
          <p:cNvPr id="10" name="Rechthoek: afgeronde hoeken 9">
            <a:extLst>
              <a:ext uri="{FF2B5EF4-FFF2-40B4-BE49-F238E27FC236}">
                <a16:creationId xmlns:a16="http://schemas.microsoft.com/office/drawing/2014/main" id="{5FC3C955-0784-4E4C-8C55-AC95FA42E6A9}"/>
              </a:ext>
            </a:extLst>
          </p:cNvPr>
          <p:cNvSpPr/>
          <p:nvPr/>
        </p:nvSpPr>
        <p:spPr>
          <a:xfrm>
            <a:off x="4942284" y="4592837"/>
            <a:ext cx="2880320" cy="6504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3u Fysica</a:t>
            </a:r>
          </a:p>
        </p:txBody>
      </p:sp>
      <p:sp>
        <p:nvSpPr>
          <p:cNvPr id="11" name="Rechthoek: afgeronde hoeken 10">
            <a:extLst>
              <a:ext uri="{FF2B5EF4-FFF2-40B4-BE49-F238E27FC236}">
                <a16:creationId xmlns:a16="http://schemas.microsoft.com/office/drawing/2014/main" id="{C69622D4-CFCB-4624-9283-931A2847AA2B}"/>
              </a:ext>
            </a:extLst>
          </p:cNvPr>
          <p:cNvSpPr/>
          <p:nvPr/>
        </p:nvSpPr>
        <p:spPr>
          <a:xfrm>
            <a:off x="4942284" y="1810496"/>
            <a:ext cx="2880320" cy="6504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5</a:t>
            </a:r>
            <a:r>
              <a:rPr lang="nl-BE" sz="2800" b="1" baseline="30000" dirty="0"/>
              <a:t>e</a:t>
            </a:r>
            <a:r>
              <a:rPr lang="nl-BE" sz="2800" b="1" dirty="0"/>
              <a:t> jaar</a:t>
            </a:r>
          </a:p>
        </p:txBody>
      </p:sp>
      <p:sp>
        <p:nvSpPr>
          <p:cNvPr id="12" name="Rechthoek: afgeronde hoeken 11">
            <a:extLst>
              <a:ext uri="{FF2B5EF4-FFF2-40B4-BE49-F238E27FC236}">
                <a16:creationId xmlns:a16="http://schemas.microsoft.com/office/drawing/2014/main" id="{DD573C15-5FAF-4E18-978C-FD41D9743735}"/>
              </a:ext>
            </a:extLst>
          </p:cNvPr>
          <p:cNvSpPr/>
          <p:nvPr/>
        </p:nvSpPr>
        <p:spPr>
          <a:xfrm>
            <a:off x="8541705" y="1809885"/>
            <a:ext cx="2880320" cy="6504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6</a:t>
            </a:r>
            <a:r>
              <a:rPr lang="nl-BE" sz="2800" b="1" baseline="30000" dirty="0"/>
              <a:t>e</a:t>
            </a:r>
            <a:r>
              <a:rPr lang="nl-BE" sz="2800" b="1" dirty="0"/>
              <a:t> jaar</a:t>
            </a:r>
          </a:p>
        </p:txBody>
      </p:sp>
      <p:sp>
        <p:nvSpPr>
          <p:cNvPr id="13" name="Rechthoek: afgeronde hoeken 12">
            <a:extLst>
              <a:ext uri="{FF2B5EF4-FFF2-40B4-BE49-F238E27FC236}">
                <a16:creationId xmlns:a16="http://schemas.microsoft.com/office/drawing/2014/main" id="{1BCB3A21-620E-43A7-935A-519849B044DE}"/>
              </a:ext>
            </a:extLst>
          </p:cNvPr>
          <p:cNvSpPr/>
          <p:nvPr/>
        </p:nvSpPr>
        <p:spPr>
          <a:xfrm>
            <a:off x="8556721" y="3645512"/>
            <a:ext cx="2880320" cy="6504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3u Chemie</a:t>
            </a:r>
          </a:p>
        </p:txBody>
      </p:sp>
      <p:sp>
        <p:nvSpPr>
          <p:cNvPr id="14" name="Rechthoek: afgeronde hoeken 13">
            <a:extLst>
              <a:ext uri="{FF2B5EF4-FFF2-40B4-BE49-F238E27FC236}">
                <a16:creationId xmlns:a16="http://schemas.microsoft.com/office/drawing/2014/main" id="{773C8441-1F0B-4E34-BD00-8033EE4B3A79}"/>
              </a:ext>
            </a:extLst>
          </p:cNvPr>
          <p:cNvSpPr/>
          <p:nvPr/>
        </p:nvSpPr>
        <p:spPr>
          <a:xfrm>
            <a:off x="8572407" y="4592837"/>
            <a:ext cx="2880320" cy="6504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2u Fysica</a:t>
            </a:r>
          </a:p>
        </p:txBody>
      </p:sp>
      <p:sp>
        <p:nvSpPr>
          <p:cNvPr id="15" name="Rechthoek: afgeronde hoeken 14">
            <a:extLst>
              <a:ext uri="{FF2B5EF4-FFF2-40B4-BE49-F238E27FC236}">
                <a16:creationId xmlns:a16="http://schemas.microsoft.com/office/drawing/2014/main" id="{BDEE6444-EA51-4C6C-9C6E-52AF508603E6}"/>
              </a:ext>
            </a:extLst>
          </p:cNvPr>
          <p:cNvSpPr/>
          <p:nvPr/>
        </p:nvSpPr>
        <p:spPr>
          <a:xfrm>
            <a:off x="4946619" y="5528093"/>
            <a:ext cx="2880320" cy="6504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1u </a:t>
            </a:r>
            <a:r>
              <a:rPr lang="nl-BE" sz="2800" b="1" dirty="0" err="1"/>
              <a:t>Aardrijksk</a:t>
            </a:r>
            <a:r>
              <a:rPr lang="nl-BE" sz="2800" b="1" dirty="0"/>
              <a:t>.</a:t>
            </a:r>
          </a:p>
        </p:txBody>
      </p:sp>
      <p:sp>
        <p:nvSpPr>
          <p:cNvPr id="16" name="Rechthoek: afgeronde hoeken 15">
            <a:extLst>
              <a:ext uri="{FF2B5EF4-FFF2-40B4-BE49-F238E27FC236}">
                <a16:creationId xmlns:a16="http://schemas.microsoft.com/office/drawing/2014/main" id="{C6D476B1-A215-4536-9028-45A4C214CA00}"/>
              </a:ext>
            </a:extLst>
          </p:cNvPr>
          <p:cNvSpPr/>
          <p:nvPr/>
        </p:nvSpPr>
        <p:spPr>
          <a:xfrm>
            <a:off x="8541705" y="5528092"/>
            <a:ext cx="2880320" cy="6504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2u </a:t>
            </a:r>
            <a:r>
              <a:rPr lang="nl-BE" sz="2800" b="1" dirty="0" err="1"/>
              <a:t>Aardrijksk</a:t>
            </a:r>
            <a:r>
              <a:rPr lang="nl-BE" sz="2800" b="1" dirty="0"/>
              <a:t>.</a:t>
            </a:r>
          </a:p>
        </p:txBody>
      </p:sp>
      <p:sp>
        <p:nvSpPr>
          <p:cNvPr id="17" name="Rechthoek: afgeronde hoeken 16">
            <a:extLst>
              <a:ext uri="{FF2B5EF4-FFF2-40B4-BE49-F238E27FC236}">
                <a16:creationId xmlns:a16="http://schemas.microsoft.com/office/drawing/2014/main" id="{B88E2A84-4512-4F68-9555-935AECAB2EE5}"/>
              </a:ext>
            </a:extLst>
          </p:cNvPr>
          <p:cNvSpPr/>
          <p:nvPr/>
        </p:nvSpPr>
        <p:spPr>
          <a:xfrm>
            <a:off x="8562974" y="2722325"/>
            <a:ext cx="2880320" cy="65041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2u Biologie</a:t>
            </a:r>
          </a:p>
        </p:txBody>
      </p:sp>
      <p:pic>
        <p:nvPicPr>
          <p:cNvPr id="4" name="Audio 3">
            <a:hlinkClick r:id="" action="ppaction://media"/>
            <a:extLst>
              <a:ext uri="{FF2B5EF4-FFF2-40B4-BE49-F238E27FC236}">
                <a16:creationId xmlns:a16="http://schemas.microsoft.com/office/drawing/2014/main" id="{AB198725-7BC4-4512-ADAC-3D22D9EF00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414802705"/>
      </p:ext>
    </p:extLst>
  </p:cSld>
  <p:clrMapOvr>
    <a:masterClrMapping/>
  </p:clrMapOvr>
  <mc:AlternateContent xmlns:mc="http://schemas.openxmlformats.org/markup-compatibility/2006" xmlns:p14="http://schemas.microsoft.com/office/powerpoint/2010/main">
    <mc:Choice Requires="p14">
      <p:transition spd="med" p14:dur="700" advTm="25853">
        <p:fade/>
      </p:transition>
    </mc:Choice>
    <mc:Fallback xmlns="">
      <p:transition spd="med" advTm="258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063198"/>
          </a:xfrm>
          <a:prstGeom prst="rect">
            <a:avLst/>
          </a:prstGeom>
          <a:solidFill>
            <a:srgbClr val="00B05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bg1"/>
                </a:solidFill>
                <a:latin typeface="+mj-lt"/>
              </a:rPr>
              <a:t>Domein</a:t>
            </a:r>
          </a:p>
          <a:p>
            <a:r>
              <a:rPr lang="nl-BE" sz="6000" dirty="0">
                <a:solidFill>
                  <a:schemeClr val="bg1"/>
                </a:solidFill>
                <a:latin typeface="+mj-lt"/>
              </a:rPr>
              <a:t>STEM</a:t>
            </a:r>
          </a:p>
          <a:p>
            <a:endParaRPr lang="nl-BE" sz="5000" dirty="0">
              <a:solidFill>
                <a:schemeClr val="bg1"/>
              </a:solidFill>
              <a:latin typeface="+mj-lt"/>
            </a:endParaRPr>
          </a:p>
          <a:p>
            <a:endParaRPr lang="nl-BE" sz="5000" dirty="0">
              <a:solidFill>
                <a:schemeClr val="bg1"/>
              </a:solidFill>
              <a:latin typeface="+mj-lt"/>
            </a:endParaRPr>
          </a:p>
          <a:p>
            <a:endParaRPr lang="nl-BE" dirty="0">
              <a:solidFill>
                <a:schemeClr val="bg1"/>
              </a:solidFill>
            </a:endParaRPr>
          </a:p>
        </p:txBody>
      </p:sp>
      <p:sp>
        <p:nvSpPr>
          <p:cNvPr id="3" name="Rechthoek: afgeronde hoeken 2">
            <a:extLst>
              <a:ext uri="{FF2B5EF4-FFF2-40B4-BE49-F238E27FC236}">
                <a16:creationId xmlns:a16="http://schemas.microsoft.com/office/drawing/2014/main" id="{FC874D58-C43A-4F2E-8F8D-675CDA4A3AFE}"/>
              </a:ext>
            </a:extLst>
          </p:cNvPr>
          <p:cNvSpPr/>
          <p:nvPr/>
        </p:nvSpPr>
        <p:spPr>
          <a:xfrm>
            <a:off x="4942284" y="469409"/>
            <a:ext cx="6480720" cy="159210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Wetenschappen – Wiskunde keuze uit:</a:t>
            </a:r>
          </a:p>
        </p:txBody>
      </p:sp>
      <p:sp>
        <p:nvSpPr>
          <p:cNvPr id="18" name="Rechthoek: afgeronde hoeken 17">
            <a:extLst>
              <a:ext uri="{FF2B5EF4-FFF2-40B4-BE49-F238E27FC236}">
                <a16:creationId xmlns:a16="http://schemas.microsoft.com/office/drawing/2014/main" id="{B4F40F46-20FF-49FD-9DE3-7BCC7AB8479A}"/>
              </a:ext>
            </a:extLst>
          </p:cNvPr>
          <p:cNvSpPr/>
          <p:nvPr/>
        </p:nvSpPr>
        <p:spPr>
          <a:xfrm>
            <a:off x="4942284" y="4742603"/>
            <a:ext cx="2991648" cy="17956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5</a:t>
            </a:r>
            <a:r>
              <a:rPr lang="nl-BE" sz="2800" b="1" baseline="30000" dirty="0"/>
              <a:t>e</a:t>
            </a:r>
            <a:r>
              <a:rPr lang="nl-BE" sz="2800" b="1" dirty="0"/>
              <a:t> jaar</a:t>
            </a:r>
          </a:p>
          <a:p>
            <a:pPr algn="ctr"/>
            <a:r>
              <a:rPr lang="nl-BE" sz="2800" b="1" dirty="0"/>
              <a:t>STEM</a:t>
            </a:r>
          </a:p>
        </p:txBody>
      </p:sp>
      <p:sp>
        <p:nvSpPr>
          <p:cNvPr id="19" name="Rechthoek: afgeronde hoeken 18">
            <a:extLst>
              <a:ext uri="{FF2B5EF4-FFF2-40B4-BE49-F238E27FC236}">
                <a16:creationId xmlns:a16="http://schemas.microsoft.com/office/drawing/2014/main" id="{C4E2BFBD-1B91-4B24-A5DA-83947CF09009}"/>
              </a:ext>
            </a:extLst>
          </p:cNvPr>
          <p:cNvSpPr/>
          <p:nvPr/>
        </p:nvSpPr>
        <p:spPr>
          <a:xfrm>
            <a:off x="8431356" y="4796483"/>
            <a:ext cx="2991648" cy="17956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6</a:t>
            </a:r>
            <a:r>
              <a:rPr lang="nl-BE" sz="2800" b="1" baseline="30000" dirty="0"/>
              <a:t>e</a:t>
            </a:r>
            <a:r>
              <a:rPr lang="nl-BE" sz="2800" b="1" dirty="0"/>
              <a:t> jaar</a:t>
            </a:r>
          </a:p>
          <a:p>
            <a:pPr algn="ctr"/>
            <a:r>
              <a:rPr lang="nl-BE" sz="2800" b="1" dirty="0"/>
              <a:t>STEM</a:t>
            </a:r>
          </a:p>
        </p:txBody>
      </p:sp>
      <p:sp>
        <p:nvSpPr>
          <p:cNvPr id="20" name="Rechthoek: afgeronde hoeken 19">
            <a:extLst>
              <a:ext uri="{FF2B5EF4-FFF2-40B4-BE49-F238E27FC236}">
                <a16:creationId xmlns:a16="http://schemas.microsoft.com/office/drawing/2014/main" id="{E82C9E7C-73DC-46B6-9E31-C2610B80BC28}"/>
              </a:ext>
            </a:extLst>
          </p:cNvPr>
          <p:cNvSpPr/>
          <p:nvPr/>
        </p:nvSpPr>
        <p:spPr>
          <a:xfrm>
            <a:off x="4974972" y="2425247"/>
            <a:ext cx="2991648" cy="17956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5</a:t>
            </a:r>
            <a:r>
              <a:rPr lang="nl-BE" sz="2800" b="1" baseline="30000" dirty="0"/>
              <a:t>e</a:t>
            </a:r>
            <a:r>
              <a:rPr lang="nl-BE" sz="2800" b="1" dirty="0"/>
              <a:t> jaar</a:t>
            </a:r>
          </a:p>
          <a:p>
            <a:pPr algn="ctr"/>
            <a:r>
              <a:rPr lang="nl-BE" sz="2800" b="1" dirty="0"/>
              <a:t>Verdieping Wiskunde</a:t>
            </a:r>
          </a:p>
        </p:txBody>
      </p:sp>
      <p:sp>
        <p:nvSpPr>
          <p:cNvPr id="21" name="Rechthoek: afgeronde hoeken 20">
            <a:extLst>
              <a:ext uri="{FF2B5EF4-FFF2-40B4-BE49-F238E27FC236}">
                <a16:creationId xmlns:a16="http://schemas.microsoft.com/office/drawing/2014/main" id="{3E2AF5AE-A954-4972-9449-F1EA7885888C}"/>
              </a:ext>
            </a:extLst>
          </p:cNvPr>
          <p:cNvSpPr/>
          <p:nvPr/>
        </p:nvSpPr>
        <p:spPr>
          <a:xfrm>
            <a:off x="8431356" y="2496037"/>
            <a:ext cx="2991648" cy="179561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t>6</a:t>
            </a:r>
            <a:r>
              <a:rPr lang="nl-BE" sz="2800" b="1" baseline="30000" dirty="0"/>
              <a:t>e</a:t>
            </a:r>
            <a:r>
              <a:rPr lang="nl-BE" sz="2800" b="1" dirty="0"/>
              <a:t> jaar</a:t>
            </a:r>
          </a:p>
          <a:p>
            <a:pPr algn="ctr"/>
            <a:r>
              <a:rPr lang="nl-BE" sz="2800" b="1" dirty="0"/>
              <a:t>Verdieping Wiskunde</a:t>
            </a:r>
          </a:p>
        </p:txBody>
      </p:sp>
      <p:pic>
        <p:nvPicPr>
          <p:cNvPr id="8" name="Graphic 7" descr="Klep open">
            <a:hlinkClick r:id="rId4" action="ppaction://hlinksldjump"/>
            <a:extLst>
              <a:ext uri="{FF2B5EF4-FFF2-40B4-BE49-F238E27FC236}">
                <a16:creationId xmlns:a16="http://schemas.microsoft.com/office/drawing/2014/main" id="{F21E7AF2-289E-46BB-A15E-6A1C311735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546" y="5474191"/>
            <a:ext cx="914400" cy="914400"/>
          </a:xfrm>
          <a:prstGeom prst="rect">
            <a:avLst/>
          </a:prstGeom>
        </p:spPr>
      </p:pic>
      <p:pic>
        <p:nvPicPr>
          <p:cNvPr id="5" name="Audio 4">
            <a:hlinkClick r:id="" action="ppaction://media"/>
            <a:extLst>
              <a:ext uri="{FF2B5EF4-FFF2-40B4-BE49-F238E27FC236}">
                <a16:creationId xmlns:a16="http://schemas.microsoft.com/office/drawing/2014/main" id="{289D55DD-0146-4321-9853-42C8FAFFDF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94275848"/>
      </p:ext>
    </p:extLst>
  </p:cSld>
  <p:clrMapOvr>
    <a:masterClrMapping/>
  </p:clrMapOvr>
  <mc:AlternateContent xmlns:mc="http://schemas.openxmlformats.org/markup-compatibility/2006" xmlns:p14="http://schemas.microsoft.com/office/powerpoint/2010/main">
    <mc:Choice Requires="p14">
      <p:transition spd="med" p14:dur="700" advTm="71653">
        <p:fade/>
      </p:transition>
    </mc:Choice>
    <mc:Fallback xmlns="">
      <p:transition spd="med" advTm="716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8501CD-7312-44AC-9DDB-E46CD707DF2D}"/>
              </a:ext>
            </a:extLst>
          </p:cNvPr>
          <p:cNvSpPr>
            <a:spLocks noGrp="1"/>
          </p:cNvSpPr>
          <p:nvPr>
            <p:ph type="title"/>
          </p:nvPr>
        </p:nvSpPr>
        <p:spPr>
          <a:xfrm>
            <a:off x="1023861" y="585216"/>
            <a:ext cx="8016184" cy="1499616"/>
          </a:xfrm>
        </p:spPr>
        <p:txBody>
          <a:bodyPr>
            <a:normAutofit/>
          </a:bodyPr>
          <a:lstStyle/>
          <a:p>
            <a:r>
              <a:rPr lang="nl-BE" dirty="0"/>
              <a:t>Inhoudstafel</a:t>
            </a:r>
          </a:p>
        </p:txBody>
      </p:sp>
      <p:sp>
        <p:nvSpPr>
          <p:cNvPr id="3" name="Tijdelijke aanduiding voor inhoud 2">
            <a:extLst>
              <a:ext uri="{FF2B5EF4-FFF2-40B4-BE49-F238E27FC236}">
                <a16:creationId xmlns:a16="http://schemas.microsoft.com/office/drawing/2014/main" id="{C834ED78-C022-46FB-867F-FB3693851217}"/>
              </a:ext>
            </a:extLst>
          </p:cNvPr>
          <p:cNvSpPr>
            <a:spLocks noGrp="1"/>
          </p:cNvSpPr>
          <p:nvPr>
            <p:ph idx="1"/>
          </p:nvPr>
        </p:nvSpPr>
        <p:spPr>
          <a:xfrm>
            <a:off x="1023861" y="1863485"/>
            <a:ext cx="8016184" cy="4968551"/>
          </a:xfrm>
        </p:spPr>
        <p:txBody>
          <a:bodyPr>
            <a:normAutofit fontScale="55000" lnSpcReduction="20000"/>
          </a:bodyPr>
          <a:lstStyle/>
          <a:p>
            <a:pPr marL="457200" indent="-457200">
              <a:buFont typeface="+mj-lt"/>
              <a:buAutoNum type="arabicPeriod"/>
            </a:pPr>
            <a:r>
              <a:rPr lang="nl-BE" sz="3200" dirty="0">
                <a:solidFill>
                  <a:srgbClr val="0033CC"/>
                </a:solidFill>
                <a:hlinkClick r:id="rId5" action="ppaction://hlinksldjump">
                  <a:extLst>
                    <a:ext uri="{A12FA001-AC4F-418D-AE19-62706E023703}">
                      <ahyp:hlinkClr xmlns:ahyp="http://schemas.microsoft.com/office/drawing/2018/hyperlinkcolor" val="tx"/>
                    </a:ext>
                  </a:extLst>
                </a:hlinkClick>
              </a:rPr>
              <a:t>Ons pedagogisch project</a:t>
            </a:r>
            <a:endParaRPr lang="nl-BE" sz="3200" dirty="0">
              <a:solidFill>
                <a:srgbClr val="0033CC"/>
              </a:solidFill>
            </a:endParaRPr>
          </a:p>
          <a:p>
            <a:pPr marL="457200" indent="-457200">
              <a:buFont typeface="+mj-lt"/>
              <a:buAutoNum type="arabicPeriod"/>
            </a:pPr>
            <a:r>
              <a:rPr lang="nl-BE" sz="3200" dirty="0">
                <a:solidFill>
                  <a:srgbClr val="0033CC"/>
                </a:solidFill>
                <a:hlinkClick r:id="rId6" action="ppaction://hlinksldjump">
                  <a:extLst>
                    <a:ext uri="{A12FA001-AC4F-418D-AE19-62706E023703}">
                      <ahyp:hlinkClr xmlns:ahyp="http://schemas.microsoft.com/office/drawing/2018/hyperlinkcolor" val="tx"/>
                    </a:ext>
                  </a:extLst>
                </a:hlinkClick>
              </a:rPr>
              <a:t>Waarom kies je voor onze school?</a:t>
            </a:r>
            <a:endParaRPr lang="nl-BE" sz="3200" dirty="0">
              <a:solidFill>
                <a:srgbClr val="0033CC"/>
              </a:solidFill>
            </a:endParaRPr>
          </a:p>
          <a:p>
            <a:pPr marL="457200" indent="-457200">
              <a:buFont typeface="+mj-lt"/>
              <a:buAutoNum type="arabicPeriod"/>
            </a:pPr>
            <a:r>
              <a:rPr lang="nl-BE" sz="3200" dirty="0">
                <a:solidFill>
                  <a:srgbClr val="0033CC"/>
                </a:solidFill>
                <a:hlinkClick r:id="rId7" action="ppaction://hlinksldjump">
                  <a:extLst>
                    <a:ext uri="{A12FA001-AC4F-418D-AE19-62706E023703}">
                      <ahyp:hlinkClr xmlns:ahyp="http://schemas.microsoft.com/office/drawing/2018/hyperlinkcolor" val="tx"/>
                    </a:ext>
                  </a:extLst>
                </a:hlinkClick>
              </a:rPr>
              <a:t>De modernisering: Wat en hoe?</a:t>
            </a:r>
            <a:endParaRPr lang="nl-BE" sz="3200" dirty="0">
              <a:solidFill>
                <a:srgbClr val="0033CC"/>
              </a:solidFill>
            </a:endParaRPr>
          </a:p>
          <a:p>
            <a:pPr marL="457200" indent="-457200">
              <a:buFont typeface="+mj-lt"/>
              <a:buAutoNum type="arabicPeriod"/>
            </a:pPr>
            <a:r>
              <a:rPr lang="nl-BE" sz="3200" dirty="0">
                <a:solidFill>
                  <a:srgbClr val="0033CC"/>
                </a:solidFill>
                <a:hlinkClick r:id="rId8" action="ppaction://hlinksldjump">
                  <a:extLst>
                    <a:ext uri="{A12FA001-AC4F-418D-AE19-62706E023703}">
                      <ahyp:hlinkClr xmlns:ahyp="http://schemas.microsoft.com/office/drawing/2018/hyperlinkcolor" val="tx"/>
                    </a:ext>
                  </a:extLst>
                </a:hlinkClick>
              </a:rPr>
              <a:t>Overzicht van studierichtingen in de 3</a:t>
            </a:r>
            <a:r>
              <a:rPr lang="nl-BE" sz="3200" baseline="30000" dirty="0">
                <a:solidFill>
                  <a:srgbClr val="0033CC"/>
                </a:solidFill>
                <a:hlinkClick r:id="rId8" action="ppaction://hlinksldjump">
                  <a:extLst>
                    <a:ext uri="{A12FA001-AC4F-418D-AE19-62706E023703}">
                      <ahyp:hlinkClr xmlns:ahyp="http://schemas.microsoft.com/office/drawing/2018/hyperlinkcolor" val="tx"/>
                    </a:ext>
                  </a:extLst>
                </a:hlinkClick>
              </a:rPr>
              <a:t>de</a:t>
            </a:r>
            <a:r>
              <a:rPr lang="nl-BE" sz="3200" dirty="0">
                <a:solidFill>
                  <a:srgbClr val="0033CC"/>
                </a:solidFill>
                <a:hlinkClick r:id="rId8" action="ppaction://hlinksldjump">
                  <a:extLst>
                    <a:ext uri="{A12FA001-AC4F-418D-AE19-62706E023703}">
                      <ahyp:hlinkClr xmlns:ahyp="http://schemas.microsoft.com/office/drawing/2018/hyperlinkcolor" val="tx"/>
                    </a:ext>
                  </a:extLst>
                </a:hlinkClick>
              </a:rPr>
              <a:t> graad</a:t>
            </a:r>
            <a:endParaRPr lang="nl-BE" sz="3200" dirty="0">
              <a:solidFill>
                <a:srgbClr val="0033CC"/>
              </a:solidFill>
            </a:endParaRPr>
          </a:p>
          <a:p>
            <a:pPr marL="457200" indent="-457200">
              <a:buFont typeface="+mj-lt"/>
              <a:buAutoNum type="arabicPeriod"/>
            </a:pPr>
            <a:r>
              <a:rPr lang="nl-BE" sz="3200" dirty="0">
                <a:solidFill>
                  <a:srgbClr val="0033CC"/>
                </a:solidFill>
                <a:hlinkClick r:id="rId9" action="ppaction://hlinksldjump">
                  <a:extLst>
                    <a:ext uri="{A12FA001-AC4F-418D-AE19-62706E023703}">
                      <ahyp:hlinkClr xmlns:ahyp="http://schemas.microsoft.com/office/drawing/2018/hyperlinkcolor" val="tx"/>
                    </a:ext>
                  </a:extLst>
                </a:hlinkClick>
              </a:rPr>
              <a:t>Doorstroom- of dubbele finaliteit? Welke keuze maak je?</a:t>
            </a:r>
            <a:endParaRPr lang="nl-BE" sz="3200" dirty="0">
              <a:solidFill>
                <a:srgbClr val="0033CC"/>
              </a:solidFill>
            </a:endParaRPr>
          </a:p>
          <a:p>
            <a:pPr marL="457200" indent="-457200">
              <a:buFont typeface="+mj-lt"/>
              <a:buAutoNum type="arabicPeriod"/>
            </a:pPr>
            <a:r>
              <a:rPr lang="nl-BE" sz="3200" dirty="0">
                <a:solidFill>
                  <a:srgbClr val="0033CC"/>
                </a:solidFill>
                <a:hlinkClick r:id="rId10" action="ppaction://hlinksldjump">
                  <a:extLst>
                    <a:ext uri="{A12FA001-AC4F-418D-AE19-62706E023703}">
                      <ahyp:hlinkClr xmlns:ahyp="http://schemas.microsoft.com/office/drawing/2018/hyperlinkcolor" val="tx"/>
                    </a:ext>
                  </a:extLst>
                </a:hlinkClick>
              </a:rPr>
              <a:t>Nieuw! Nieuw! Keuze-uur in de 3e graad</a:t>
            </a:r>
            <a:endParaRPr lang="nl-BE" sz="3200" dirty="0">
              <a:solidFill>
                <a:srgbClr val="0033CC"/>
              </a:solidFill>
            </a:endParaRPr>
          </a:p>
          <a:p>
            <a:pPr marL="457200" indent="-457200">
              <a:buFont typeface="+mj-lt"/>
              <a:buAutoNum type="arabicPeriod"/>
            </a:pPr>
            <a:r>
              <a:rPr lang="nl-BE" sz="3200" dirty="0">
                <a:solidFill>
                  <a:srgbClr val="0033CC"/>
                </a:solidFill>
                <a:hlinkClick r:id="rId11" action="ppaction://hlinksldjump">
                  <a:extLst>
                    <a:ext uri="{A12FA001-AC4F-418D-AE19-62706E023703}">
                      <ahyp:hlinkClr xmlns:ahyp="http://schemas.microsoft.com/office/drawing/2018/hyperlinkcolor" val="tx"/>
                    </a:ext>
                  </a:extLst>
                </a:hlinkClick>
              </a:rPr>
              <a:t>Domein Taal &amp; Cultuur</a:t>
            </a:r>
            <a:r>
              <a:rPr lang="nl-BE" sz="3200" dirty="0">
                <a:solidFill>
                  <a:srgbClr val="0033CC"/>
                </a:solidFill>
              </a:rPr>
              <a:t>: </a:t>
            </a:r>
            <a:r>
              <a:rPr lang="nl-BE" sz="3200" dirty="0">
                <a:solidFill>
                  <a:srgbClr val="0033CC"/>
                </a:solidFill>
                <a:hlinkClick r:id="rId12" action="ppaction://hlinksldjump">
                  <a:extLst>
                    <a:ext uri="{A12FA001-AC4F-418D-AE19-62706E023703}">
                      <ahyp:hlinkClr xmlns:ahyp="http://schemas.microsoft.com/office/drawing/2018/hyperlinkcolor" val="tx"/>
                    </a:ext>
                  </a:extLst>
                </a:hlinkClick>
              </a:rPr>
              <a:t>Latijn-Talen</a:t>
            </a:r>
            <a:r>
              <a:rPr lang="nl-BE" sz="3200" dirty="0">
                <a:solidFill>
                  <a:srgbClr val="0033CC"/>
                </a:solidFill>
              </a:rPr>
              <a:t> en </a:t>
            </a:r>
            <a:r>
              <a:rPr lang="nl-BE" sz="3200" dirty="0">
                <a:solidFill>
                  <a:srgbClr val="0033CC"/>
                </a:solidFill>
                <a:hlinkClick r:id="rId13" action="ppaction://hlinksldjump">
                  <a:extLst>
                    <a:ext uri="{A12FA001-AC4F-418D-AE19-62706E023703}">
                      <ahyp:hlinkClr xmlns:ahyp="http://schemas.microsoft.com/office/drawing/2018/hyperlinkcolor" val="tx"/>
                    </a:ext>
                  </a:extLst>
                </a:hlinkClick>
              </a:rPr>
              <a:t>Latijn-Wiskunde</a:t>
            </a:r>
            <a:r>
              <a:rPr lang="nl-BE" sz="3200" dirty="0">
                <a:solidFill>
                  <a:srgbClr val="0033CC"/>
                </a:solidFill>
              </a:rPr>
              <a:t> &amp; </a:t>
            </a:r>
            <a:r>
              <a:rPr lang="nl-BE" sz="3200" dirty="0">
                <a:solidFill>
                  <a:srgbClr val="0033CC"/>
                </a:solidFill>
                <a:hlinkClick r:id="rId14" action="ppaction://hlinksldjump">
                  <a:extLst>
                    <a:ext uri="{A12FA001-AC4F-418D-AE19-62706E023703}">
                      <ahyp:hlinkClr xmlns:ahyp="http://schemas.microsoft.com/office/drawing/2018/hyperlinkcolor" val="tx"/>
                    </a:ext>
                  </a:extLst>
                </a:hlinkClick>
              </a:rPr>
              <a:t>lessentabel</a:t>
            </a:r>
            <a:endParaRPr lang="nl-BE" sz="3200" dirty="0">
              <a:solidFill>
                <a:srgbClr val="0033CC"/>
              </a:solidFill>
            </a:endParaRPr>
          </a:p>
          <a:p>
            <a:pPr marL="457200" indent="-457200">
              <a:buFont typeface="+mj-lt"/>
              <a:buAutoNum type="arabicPeriod"/>
            </a:pPr>
            <a:r>
              <a:rPr lang="nl-BE" sz="3200" dirty="0">
                <a:solidFill>
                  <a:srgbClr val="0033CC"/>
                </a:solidFill>
                <a:hlinkClick r:id="rId15" action="ppaction://hlinksldjump">
                  <a:extLst>
                    <a:ext uri="{A12FA001-AC4F-418D-AE19-62706E023703}">
                      <ahyp:hlinkClr xmlns:ahyp="http://schemas.microsoft.com/office/drawing/2018/hyperlinkcolor" val="tx"/>
                    </a:ext>
                  </a:extLst>
                </a:hlinkClick>
              </a:rPr>
              <a:t>Domein STEM: Wetenschappen-Wiskunde </a:t>
            </a:r>
            <a:r>
              <a:rPr lang="nl-BE" sz="3200" dirty="0">
                <a:solidFill>
                  <a:srgbClr val="0033CC"/>
                </a:solidFill>
              </a:rPr>
              <a:t>&amp; </a:t>
            </a:r>
            <a:r>
              <a:rPr lang="nl-BE" sz="3200" dirty="0">
                <a:solidFill>
                  <a:srgbClr val="0033CC"/>
                </a:solidFill>
                <a:hlinkClick r:id="rId16" action="ppaction://hlinksldjump">
                  <a:extLst>
                    <a:ext uri="{A12FA001-AC4F-418D-AE19-62706E023703}">
                      <ahyp:hlinkClr xmlns:ahyp="http://schemas.microsoft.com/office/drawing/2018/hyperlinkcolor" val="tx"/>
                    </a:ext>
                  </a:extLst>
                </a:hlinkClick>
              </a:rPr>
              <a:t>lessentabel</a:t>
            </a:r>
            <a:endParaRPr lang="nl-BE" sz="3200" dirty="0">
              <a:solidFill>
                <a:srgbClr val="0033CC"/>
              </a:solidFill>
            </a:endParaRPr>
          </a:p>
          <a:p>
            <a:pPr marL="457200" indent="-457200">
              <a:buFont typeface="+mj-lt"/>
              <a:buAutoNum type="arabicPeriod"/>
            </a:pPr>
            <a:r>
              <a:rPr lang="nl-BE" sz="3300" dirty="0">
                <a:solidFill>
                  <a:srgbClr val="0033CC"/>
                </a:solidFill>
                <a:hlinkClick r:id="rId17" action="ppaction://hlinksldjump">
                  <a:extLst>
                    <a:ext uri="{A12FA001-AC4F-418D-AE19-62706E023703}">
                      <ahyp:hlinkClr xmlns:ahyp="http://schemas.microsoft.com/office/drawing/2018/hyperlinkcolor" val="tx"/>
                    </a:ext>
                  </a:extLst>
                </a:hlinkClick>
              </a:rPr>
              <a:t>Domein Economie &amp; Organisatie</a:t>
            </a:r>
            <a:r>
              <a:rPr lang="nl-BE" sz="3200" dirty="0">
                <a:solidFill>
                  <a:srgbClr val="0033CC"/>
                </a:solidFill>
              </a:rPr>
              <a:t>: </a:t>
            </a:r>
            <a:br>
              <a:rPr lang="nl-BE" sz="3200" dirty="0">
                <a:solidFill>
                  <a:srgbClr val="0033CC"/>
                </a:solidFill>
              </a:rPr>
            </a:br>
            <a:br>
              <a:rPr lang="nl-BE" sz="3200" dirty="0">
                <a:solidFill>
                  <a:srgbClr val="0033CC"/>
                </a:solidFill>
              </a:rPr>
            </a:br>
            <a:r>
              <a:rPr lang="nl-BE" sz="3200" dirty="0">
                <a:solidFill>
                  <a:srgbClr val="0033CC"/>
                </a:solidFill>
              </a:rPr>
              <a:t>(1) </a:t>
            </a:r>
            <a:r>
              <a:rPr lang="nl-BE" sz="3200" dirty="0">
                <a:solidFill>
                  <a:srgbClr val="0033CC"/>
                </a:solidFill>
                <a:hlinkClick r:id="rId18" action="ppaction://hlinksldjump">
                  <a:extLst>
                    <a:ext uri="{A12FA001-AC4F-418D-AE19-62706E023703}">
                      <ahyp:hlinkClr xmlns:ahyp="http://schemas.microsoft.com/office/drawing/2018/hyperlinkcolor" val="tx"/>
                    </a:ext>
                  </a:extLst>
                </a:hlinkClick>
              </a:rPr>
              <a:t>Economie-Talen</a:t>
            </a:r>
            <a:r>
              <a:rPr lang="nl-BE" sz="3200" dirty="0">
                <a:solidFill>
                  <a:srgbClr val="0033CC"/>
                </a:solidFill>
              </a:rPr>
              <a:t> en </a:t>
            </a:r>
            <a:r>
              <a:rPr lang="nl-BE" sz="3200" dirty="0">
                <a:solidFill>
                  <a:srgbClr val="0033CC"/>
                </a:solidFill>
                <a:hlinkClick r:id="rId19" action="ppaction://hlinksldjump">
                  <a:extLst>
                    <a:ext uri="{A12FA001-AC4F-418D-AE19-62706E023703}">
                      <ahyp:hlinkClr xmlns:ahyp="http://schemas.microsoft.com/office/drawing/2018/hyperlinkcolor" val="tx"/>
                    </a:ext>
                  </a:extLst>
                </a:hlinkClick>
              </a:rPr>
              <a:t>Economie-Wiskunde</a:t>
            </a:r>
            <a:r>
              <a:rPr lang="nl-BE" sz="3200" dirty="0">
                <a:solidFill>
                  <a:srgbClr val="0033CC"/>
                </a:solidFill>
              </a:rPr>
              <a:t> &amp; </a:t>
            </a:r>
            <a:r>
              <a:rPr lang="nl-BE" sz="3200" dirty="0">
                <a:solidFill>
                  <a:srgbClr val="0033CC"/>
                </a:solidFill>
                <a:hlinkClick r:id="rId20" action="ppaction://hlinksldjump">
                  <a:extLst>
                    <a:ext uri="{A12FA001-AC4F-418D-AE19-62706E023703}">
                      <ahyp:hlinkClr xmlns:ahyp="http://schemas.microsoft.com/office/drawing/2018/hyperlinkcolor" val="tx"/>
                    </a:ext>
                  </a:extLst>
                </a:hlinkClick>
              </a:rPr>
              <a:t>lessentabel</a:t>
            </a:r>
            <a:r>
              <a:rPr lang="nl-BE" sz="3200" dirty="0">
                <a:solidFill>
                  <a:srgbClr val="0033CC"/>
                </a:solidFill>
              </a:rPr>
              <a:t> </a:t>
            </a:r>
            <a:br>
              <a:rPr lang="nl-BE" sz="3200" dirty="0">
                <a:solidFill>
                  <a:srgbClr val="0033CC"/>
                </a:solidFill>
              </a:rPr>
            </a:br>
            <a:br>
              <a:rPr lang="nl-BE" sz="3200" dirty="0">
                <a:solidFill>
                  <a:srgbClr val="0033CC"/>
                </a:solidFill>
              </a:rPr>
            </a:br>
            <a:r>
              <a:rPr lang="nl-BE" sz="3200" dirty="0">
                <a:solidFill>
                  <a:srgbClr val="0033CC"/>
                </a:solidFill>
              </a:rPr>
              <a:t>(2) </a:t>
            </a:r>
            <a:r>
              <a:rPr lang="nl-BE" sz="3200" dirty="0">
                <a:solidFill>
                  <a:srgbClr val="0033CC"/>
                </a:solidFill>
                <a:hlinkClick r:id="rId21" action="ppaction://hlinksldjump">
                  <a:extLst>
                    <a:ext uri="{A12FA001-AC4F-418D-AE19-62706E023703}">
                      <ahyp:hlinkClr xmlns:ahyp="http://schemas.microsoft.com/office/drawing/2018/hyperlinkcolor" val="tx"/>
                    </a:ext>
                  </a:extLst>
                </a:hlinkClick>
              </a:rPr>
              <a:t>Marketing &amp; Management (Handel) </a:t>
            </a:r>
            <a:r>
              <a:rPr lang="nl-BE" sz="3200" dirty="0">
                <a:solidFill>
                  <a:srgbClr val="0033CC"/>
                </a:solidFill>
              </a:rPr>
              <a:t>&amp; </a:t>
            </a:r>
            <a:r>
              <a:rPr lang="nl-BE" sz="3200" dirty="0">
                <a:solidFill>
                  <a:srgbClr val="0033CC"/>
                </a:solidFill>
                <a:hlinkClick r:id="rId22" action="ppaction://hlinksldjump">
                  <a:extLst>
                    <a:ext uri="{A12FA001-AC4F-418D-AE19-62706E023703}">
                      <ahyp:hlinkClr xmlns:ahyp="http://schemas.microsoft.com/office/drawing/2018/hyperlinkcolor" val="tx"/>
                    </a:ext>
                  </a:extLst>
                </a:hlinkClick>
              </a:rPr>
              <a:t>lessentabel</a:t>
            </a:r>
            <a:endParaRPr lang="nl-BE" sz="3200" dirty="0">
              <a:solidFill>
                <a:srgbClr val="0033CC"/>
              </a:solidFill>
            </a:endParaRPr>
          </a:p>
          <a:p>
            <a:pPr marL="457200" indent="-457200">
              <a:buFont typeface="+mj-lt"/>
              <a:buAutoNum type="arabicPeriod"/>
            </a:pPr>
            <a:r>
              <a:rPr lang="nl-BE" sz="3200" dirty="0">
                <a:solidFill>
                  <a:srgbClr val="0033CC"/>
                </a:solidFill>
                <a:hlinkClick r:id="rId23" action="ppaction://hlinksldjump">
                  <a:extLst>
                    <a:ext uri="{A12FA001-AC4F-418D-AE19-62706E023703}">
                      <ahyp:hlinkClr xmlns:ahyp="http://schemas.microsoft.com/office/drawing/2018/hyperlinkcolor" val="tx"/>
                    </a:ext>
                  </a:extLst>
                </a:hlinkClick>
              </a:rPr>
              <a:t>Domein Maatschappij &amp; Welzijn: Humane Wetenschappen </a:t>
            </a:r>
            <a:r>
              <a:rPr lang="nl-BE" sz="3200" dirty="0">
                <a:solidFill>
                  <a:srgbClr val="0033CC"/>
                </a:solidFill>
              </a:rPr>
              <a:t>&amp; </a:t>
            </a:r>
            <a:r>
              <a:rPr lang="nl-BE" sz="3200" dirty="0">
                <a:solidFill>
                  <a:srgbClr val="0033CC"/>
                </a:solidFill>
                <a:hlinkClick r:id="rId24" action="ppaction://hlinksldjump">
                  <a:extLst>
                    <a:ext uri="{A12FA001-AC4F-418D-AE19-62706E023703}">
                      <ahyp:hlinkClr xmlns:ahyp="http://schemas.microsoft.com/office/drawing/2018/hyperlinkcolor" val="tx"/>
                    </a:ext>
                  </a:extLst>
                </a:hlinkClick>
              </a:rPr>
              <a:t>lessentabel</a:t>
            </a:r>
            <a:endParaRPr lang="nl-BE" sz="3200" dirty="0">
              <a:solidFill>
                <a:srgbClr val="0033CC"/>
              </a:solidFill>
            </a:endParaRPr>
          </a:p>
          <a:p>
            <a:pPr marL="457200" indent="-457200">
              <a:buFont typeface="+mj-lt"/>
              <a:buAutoNum type="arabicPeriod"/>
            </a:pPr>
            <a:r>
              <a:rPr lang="nl-BE" sz="3200" dirty="0">
                <a:solidFill>
                  <a:srgbClr val="0033CC"/>
                </a:solidFill>
                <a:hlinkClick r:id="rId25" action="ppaction://hlinksldjump">
                  <a:extLst>
                    <a:ext uri="{A12FA001-AC4F-418D-AE19-62706E023703}">
                      <ahyp:hlinkClr xmlns:ahyp="http://schemas.microsoft.com/office/drawing/2018/hyperlinkcolor" val="tx"/>
                    </a:ext>
                  </a:extLst>
                </a:hlinkClick>
              </a:rPr>
              <a:t>Contactgegevens</a:t>
            </a:r>
            <a:endParaRPr lang="nl-BE" sz="3200" dirty="0">
              <a:solidFill>
                <a:srgbClr val="0033CC"/>
              </a:solidFill>
            </a:endParaRPr>
          </a:p>
          <a:p>
            <a:pPr marL="457200" indent="-457200">
              <a:buFont typeface="+mj-lt"/>
              <a:buAutoNum type="arabicPeriod"/>
            </a:pPr>
            <a:endParaRPr lang="nl-BE" sz="1300" dirty="0"/>
          </a:p>
          <a:p>
            <a:pPr marL="457200" indent="-457200">
              <a:buFont typeface="+mj-lt"/>
              <a:buAutoNum type="arabicPeriod"/>
            </a:pPr>
            <a:endParaRPr lang="nl-BE" sz="1300" dirty="0"/>
          </a:p>
          <a:p>
            <a:pPr marL="457200" indent="-457200">
              <a:buFont typeface="+mj-lt"/>
              <a:buAutoNum type="arabicPeriod"/>
            </a:pPr>
            <a:endParaRPr lang="nl-BE" sz="1300" dirty="0"/>
          </a:p>
        </p:txBody>
      </p:sp>
      <p:pic>
        <p:nvPicPr>
          <p:cNvPr id="4" name="Graphic 3" descr="Klep open">
            <a:hlinkClick r:id="rId26" action="ppaction://hlinksldjump"/>
            <a:extLst>
              <a:ext uri="{FF2B5EF4-FFF2-40B4-BE49-F238E27FC236}">
                <a16:creationId xmlns:a16="http://schemas.microsoft.com/office/drawing/2014/main" id="{04130908-8838-46E7-91BA-B92476D7AB9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126860" y="4698867"/>
            <a:ext cx="914400" cy="914400"/>
          </a:xfrm>
          <a:prstGeom prst="rect">
            <a:avLst/>
          </a:prstGeom>
        </p:spPr>
      </p:pic>
      <p:sp>
        <p:nvSpPr>
          <p:cNvPr id="5" name="Tekstvak 4">
            <a:extLst>
              <a:ext uri="{FF2B5EF4-FFF2-40B4-BE49-F238E27FC236}">
                <a16:creationId xmlns:a16="http://schemas.microsoft.com/office/drawing/2014/main" id="{6DD3E9CF-3C4E-4A69-9B76-7C0E383CE49D}"/>
              </a:ext>
            </a:extLst>
          </p:cNvPr>
          <p:cNvSpPr txBox="1"/>
          <p:nvPr/>
        </p:nvSpPr>
        <p:spPr>
          <a:xfrm rot="10800000" flipH="1" flipV="1">
            <a:off x="9580852" y="5500933"/>
            <a:ext cx="2129261" cy="923330"/>
          </a:xfrm>
          <a:prstGeom prst="rect">
            <a:avLst/>
          </a:prstGeom>
          <a:noFill/>
        </p:spPr>
        <p:txBody>
          <a:bodyPr wrap="square" rtlCol="0">
            <a:spAutoFit/>
          </a:bodyPr>
          <a:lstStyle/>
          <a:p>
            <a:r>
              <a:rPr lang="nl-BE" dirty="0"/>
              <a:t>Klik op de deur om terug te keren naar de inhoudstafel</a:t>
            </a:r>
          </a:p>
        </p:txBody>
      </p:sp>
      <p:pic>
        <p:nvPicPr>
          <p:cNvPr id="10" name="Audio 9">
            <a:hlinkClick r:id="" action="ppaction://media"/>
            <a:extLst>
              <a:ext uri="{FF2B5EF4-FFF2-40B4-BE49-F238E27FC236}">
                <a16:creationId xmlns:a16="http://schemas.microsoft.com/office/drawing/2014/main" id="{D0CAAA3E-CC82-40D0-829A-AD757CD7BB9D}"/>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4130892939"/>
      </p:ext>
    </p:extLst>
  </p:cSld>
  <p:clrMapOvr>
    <a:masterClrMapping/>
  </p:clrMapOvr>
  <mc:AlternateContent xmlns:mc="http://schemas.openxmlformats.org/markup-compatibility/2006" xmlns:p14="http://schemas.microsoft.com/office/powerpoint/2010/main">
    <mc:Choice Requires="p14">
      <p:transition spd="med" p14:dur="700" advTm="15052">
        <p:fade/>
      </p:transition>
    </mc:Choice>
    <mc:Fallback xmlns="">
      <p:transition spd="med" advTm="15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07CDEC-C06A-452A-85F7-8398BED98FBB}"/>
              </a:ext>
            </a:extLst>
          </p:cNvPr>
          <p:cNvSpPr>
            <a:spLocks noGrp="1"/>
          </p:cNvSpPr>
          <p:nvPr>
            <p:ph type="title"/>
          </p:nvPr>
        </p:nvSpPr>
        <p:spPr>
          <a:xfrm>
            <a:off x="1023861" y="585216"/>
            <a:ext cx="3132765" cy="1499616"/>
          </a:xfrm>
        </p:spPr>
        <p:txBody>
          <a:bodyPr>
            <a:normAutofit fontScale="90000"/>
          </a:bodyPr>
          <a:lstStyle/>
          <a:p>
            <a:r>
              <a:rPr lang="nl-BE" sz="4000" dirty="0"/>
              <a:t>Lessentabel</a:t>
            </a:r>
            <a:br>
              <a:rPr lang="nl-BE" sz="4000" dirty="0"/>
            </a:br>
            <a:r>
              <a:rPr lang="nl-BE" sz="4000" dirty="0"/>
              <a:t>Wetenschappen - Wiskunde</a:t>
            </a:r>
          </a:p>
        </p:txBody>
      </p:sp>
      <p:graphicFrame>
        <p:nvGraphicFramePr>
          <p:cNvPr id="27" name="Tijdelijke aanduiding voor inhoud 6">
            <a:extLst>
              <a:ext uri="{FF2B5EF4-FFF2-40B4-BE49-F238E27FC236}">
                <a16:creationId xmlns:a16="http://schemas.microsoft.com/office/drawing/2014/main" id="{D3070799-8742-471C-8498-CF60C49CE2C2}"/>
              </a:ext>
            </a:extLst>
          </p:cNvPr>
          <p:cNvGraphicFramePr>
            <a:graphicFrameLocks/>
          </p:cNvGraphicFramePr>
          <p:nvPr>
            <p:extLst>
              <p:ext uri="{D42A27DB-BD31-4B8C-83A1-F6EECF244321}">
                <p14:modId xmlns:p14="http://schemas.microsoft.com/office/powerpoint/2010/main" val="2890947203"/>
              </p:ext>
            </p:extLst>
          </p:nvPr>
        </p:nvGraphicFramePr>
        <p:xfrm>
          <a:off x="4700368" y="640080"/>
          <a:ext cx="6789308" cy="5577850"/>
        </p:xfrm>
        <a:graphic>
          <a:graphicData uri="http://schemas.openxmlformats.org/drawingml/2006/table">
            <a:tbl>
              <a:tblPr firstRow="1" firstCol="1" bandRow="1"/>
              <a:tblGrid>
                <a:gridCol w="3421648">
                  <a:extLst>
                    <a:ext uri="{9D8B030D-6E8A-4147-A177-3AD203B41FA5}">
                      <a16:colId xmlns:a16="http://schemas.microsoft.com/office/drawing/2014/main" val="3591549854"/>
                    </a:ext>
                  </a:extLst>
                </a:gridCol>
                <a:gridCol w="1683830">
                  <a:extLst>
                    <a:ext uri="{9D8B030D-6E8A-4147-A177-3AD203B41FA5}">
                      <a16:colId xmlns:a16="http://schemas.microsoft.com/office/drawing/2014/main" val="4006462781"/>
                    </a:ext>
                  </a:extLst>
                </a:gridCol>
                <a:gridCol w="1683830">
                  <a:extLst>
                    <a:ext uri="{9D8B030D-6E8A-4147-A177-3AD203B41FA5}">
                      <a16:colId xmlns:a16="http://schemas.microsoft.com/office/drawing/2014/main" val="1212487199"/>
                    </a:ext>
                  </a:extLst>
                </a:gridCol>
              </a:tblGrid>
              <a:tr h="350796">
                <a:tc>
                  <a:txBody>
                    <a:bodyPr/>
                    <a:lstStyle/>
                    <a:p>
                      <a:pPr algn="ct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Vakken</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5e jaar</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6e jaar</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1105795"/>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Wiskunde</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6</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6</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231238"/>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Aardrijkskunde</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1326582"/>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Biologie</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9882557"/>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Chemie</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886753"/>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Fysica</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458471"/>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Godsdienst</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0763901"/>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Geschiedenis</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9551553"/>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Esthetica</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287845"/>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Lichamelijke opvoeding</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967474"/>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Nederlands</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9210355"/>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Frans</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3043380"/>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Engels</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451293"/>
                  </a:ext>
                </a:extLst>
              </a:tr>
              <a:tr h="66670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Verdieping Wiskunde / STEM</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156848439"/>
                  </a:ext>
                </a:extLst>
              </a:tr>
              <a:tr h="350796">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Totaal aantal uren</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32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900">
                          <a:effectLst/>
                          <a:latin typeface="Franklin Gothic Demi" panose="020B0703020102020204" pitchFamily="34" charset="0"/>
                          <a:ea typeface="Calibri" panose="020F0502020204030204" pitchFamily="34" charset="0"/>
                          <a:cs typeface="Times New Roman" panose="02020603050405020304" pitchFamily="18" charset="0"/>
                        </a:rPr>
                        <a:t>32</a:t>
                      </a:r>
                      <a:endParaRPr lang="nl-BE" sz="1900">
                        <a:effectLst/>
                        <a:latin typeface="Calibri" panose="020F0502020204030204" pitchFamily="34" charset="0"/>
                        <a:ea typeface="Calibri" panose="020F0502020204030204" pitchFamily="34" charset="0"/>
                        <a:cs typeface="Times New Roman" panose="02020603050405020304" pitchFamily="18" charset="0"/>
                      </a:endParaRPr>
                    </a:p>
                  </a:txBody>
                  <a:tcPr marL="66471" marR="664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56408209"/>
                  </a:ext>
                </a:extLst>
              </a:tr>
            </a:tbl>
          </a:graphicData>
        </a:graphic>
      </p:graphicFrame>
      <p:pic>
        <p:nvPicPr>
          <p:cNvPr id="17" name="Graphic 16" descr="Klep open">
            <a:hlinkClick r:id="rId4" action="ppaction://hlinksldjump"/>
            <a:extLst>
              <a:ext uri="{FF2B5EF4-FFF2-40B4-BE49-F238E27FC236}">
                <a16:creationId xmlns:a16="http://schemas.microsoft.com/office/drawing/2014/main" id="{5CDF1D93-5298-4E20-A367-FBA9DCB86C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549" y="5356965"/>
            <a:ext cx="914400" cy="914400"/>
          </a:xfrm>
          <a:prstGeom prst="rect">
            <a:avLst/>
          </a:prstGeom>
        </p:spPr>
      </p:pic>
      <p:pic>
        <p:nvPicPr>
          <p:cNvPr id="8" name="Audio 7">
            <a:hlinkClick r:id="" action="ppaction://media"/>
            <a:extLst>
              <a:ext uri="{FF2B5EF4-FFF2-40B4-BE49-F238E27FC236}">
                <a16:creationId xmlns:a16="http://schemas.microsoft.com/office/drawing/2014/main" id="{CF8C2698-DA1E-4870-A874-896E6B66D7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746671609"/>
      </p:ext>
    </p:extLst>
  </p:cSld>
  <p:clrMapOvr>
    <a:masterClrMapping/>
  </p:clrMapOvr>
  <mc:AlternateContent xmlns:mc="http://schemas.openxmlformats.org/markup-compatibility/2006" xmlns:p14="http://schemas.microsoft.com/office/powerpoint/2010/main">
    <mc:Choice Requires="p14">
      <p:transition spd="med" p14:dur="700" advTm="10438">
        <p:fade/>
      </p:transition>
    </mc:Choice>
    <mc:Fallback xmlns="">
      <p:transition spd="med" advTm="104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217087"/>
          </a:xfrm>
          <a:prstGeom prst="rect">
            <a:avLst/>
          </a:prstGeom>
          <a:solidFill>
            <a:srgbClr val="FFC00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tx2">
                    <a:lumMod val="75000"/>
                  </a:schemeClr>
                </a:solidFill>
                <a:latin typeface="+mj-lt"/>
              </a:rPr>
              <a:t>Domein</a:t>
            </a:r>
          </a:p>
          <a:p>
            <a:r>
              <a:rPr lang="nl-BE" sz="6000" dirty="0">
                <a:solidFill>
                  <a:schemeClr val="tx2">
                    <a:lumMod val="75000"/>
                  </a:schemeClr>
                </a:solidFill>
                <a:latin typeface="+mj-lt"/>
              </a:rPr>
              <a:t>Economie &amp; Organisatie</a:t>
            </a:r>
          </a:p>
          <a:p>
            <a:endParaRPr lang="nl-BE" sz="5000" dirty="0">
              <a:solidFill>
                <a:schemeClr val="tx2">
                  <a:lumMod val="75000"/>
                </a:schemeClr>
              </a:solidFill>
              <a:latin typeface="+mj-lt"/>
            </a:endParaRPr>
          </a:p>
          <a:p>
            <a:endParaRPr lang="nl-BE" dirty="0">
              <a:solidFill>
                <a:schemeClr val="bg1"/>
              </a:solidFill>
            </a:endParaRPr>
          </a:p>
        </p:txBody>
      </p:sp>
      <p:sp>
        <p:nvSpPr>
          <p:cNvPr id="3" name="Rechthoek: afgeronde hoeken 2">
            <a:extLst>
              <a:ext uri="{FF2B5EF4-FFF2-40B4-BE49-F238E27FC236}">
                <a16:creationId xmlns:a16="http://schemas.microsoft.com/office/drawing/2014/main" id="{FC874D58-C43A-4F2E-8F8D-675CDA4A3AFE}"/>
              </a:ext>
            </a:extLst>
          </p:cNvPr>
          <p:cNvSpPr/>
          <p:nvPr/>
        </p:nvSpPr>
        <p:spPr>
          <a:xfrm>
            <a:off x="4942284" y="953044"/>
            <a:ext cx="6480720" cy="10801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solidFill>
                  <a:schemeClr val="tx2">
                    <a:lumMod val="75000"/>
                  </a:schemeClr>
                </a:solidFill>
              </a:rPr>
              <a:t>Economie</a:t>
            </a:r>
          </a:p>
        </p:txBody>
      </p:sp>
      <p:sp>
        <p:nvSpPr>
          <p:cNvPr id="4" name="Rechthoek: afgeronde hoeken 3">
            <a:extLst>
              <a:ext uri="{FF2B5EF4-FFF2-40B4-BE49-F238E27FC236}">
                <a16:creationId xmlns:a16="http://schemas.microsoft.com/office/drawing/2014/main" id="{35676761-A962-4DBA-B58A-8326531B3981}"/>
              </a:ext>
            </a:extLst>
          </p:cNvPr>
          <p:cNvSpPr/>
          <p:nvPr/>
        </p:nvSpPr>
        <p:spPr>
          <a:xfrm>
            <a:off x="4942284" y="2420888"/>
            <a:ext cx="6480720" cy="1080120"/>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Economie - Talen </a:t>
            </a:r>
          </a:p>
        </p:txBody>
      </p:sp>
      <p:sp>
        <p:nvSpPr>
          <p:cNvPr id="5" name="Rechthoek: afgeronde hoeken 4">
            <a:extLst>
              <a:ext uri="{FF2B5EF4-FFF2-40B4-BE49-F238E27FC236}">
                <a16:creationId xmlns:a16="http://schemas.microsoft.com/office/drawing/2014/main" id="{89F54FE6-8DD9-4625-B245-D0817BC568CF}"/>
              </a:ext>
            </a:extLst>
          </p:cNvPr>
          <p:cNvSpPr/>
          <p:nvPr/>
        </p:nvSpPr>
        <p:spPr>
          <a:xfrm>
            <a:off x="4944212" y="3887282"/>
            <a:ext cx="6478792" cy="1080120"/>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Economie - Wiskunde</a:t>
            </a:r>
          </a:p>
        </p:txBody>
      </p:sp>
      <p:sp>
        <p:nvSpPr>
          <p:cNvPr id="6" name="Rechthoek: afgeronde hoeken 5">
            <a:extLst>
              <a:ext uri="{FF2B5EF4-FFF2-40B4-BE49-F238E27FC236}">
                <a16:creationId xmlns:a16="http://schemas.microsoft.com/office/drawing/2014/main" id="{46E96855-1EF9-4FFC-8613-D04D878DFBA6}"/>
              </a:ext>
            </a:extLst>
          </p:cNvPr>
          <p:cNvSpPr/>
          <p:nvPr/>
        </p:nvSpPr>
        <p:spPr>
          <a:xfrm>
            <a:off x="4942284" y="5356576"/>
            <a:ext cx="6480720" cy="10801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solidFill>
                  <a:schemeClr val="tx2">
                    <a:lumMod val="75000"/>
                  </a:schemeClr>
                </a:solidFill>
              </a:rPr>
              <a:t>Marketing &amp; Management (Handel)</a:t>
            </a:r>
          </a:p>
        </p:txBody>
      </p:sp>
      <p:pic>
        <p:nvPicPr>
          <p:cNvPr id="7" name="Graphic 6" descr="Klep open">
            <a:hlinkClick r:id="rId4" action="ppaction://hlinksldjump"/>
            <a:extLst>
              <a:ext uri="{FF2B5EF4-FFF2-40B4-BE49-F238E27FC236}">
                <a16:creationId xmlns:a16="http://schemas.microsoft.com/office/drawing/2014/main" id="{3DE56415-1826-40A7-BB3B-EAC79F54AF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621" y="5772096"/>
            <a:ext cx="914400" cy="914400"/>
          </a:xfrm>
          <a:prstGeom prst="rect">
            <a:avLst/>
          </a:prstGeom>
        </p:spPr>
      </p:pic>
      <p:pic>
        <p:nvPicPr>
          <p:cNvPr id="8" name="Audio 7">
            <a:hlinkClick r:id="" action="ppaction://media"/>
            <a:extLst>
              <a:ext uri="{FF2B5EF4-FFF2-40B4-BE49-F238E27FC236}">
                <a16:creationId xmlns:a16="http://schemas.microsoft.com/office/drawing/2014/main" id="{4D8329C1-A15B-4965-BE92-1AC9EC3BB3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4186621543"/>
      </p:ext>
    </p:extLst>
  </p:cSld>
  <p:clrMapOvr>
    <a:masterClrMapping/>
  </p:clrMapOvr>
  <mc:AlternateContent xmlns:mc="http://schemas.openxmlformats.org/markup-compatibility/2006" xmlns:p14="http://schemas.microsoft.com/office/powerpoint/2010/main">
    <mc:Choice Requires="p14">
      <p:transition spd="med" p14:dur="700" advTm="16658">
        <p:fade/>
      </p:transition>
    </mc:Choice>
    <mc:Fallback xmlns="">
      <p:transition spd="med" advTm="166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217087"/>
          </a:xfrm>
          <a:prstGeom prst="rect">
            <a:avLst/>
          </a:prstGeom>
          <a:solidFill>
            <a:srgbClr val="FFC00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tx2">
                    <a:lumMod val="75000"/>
                  </a:schemeClr>
                </a:solidFill>
                <a:latin typeface="+mj-lt"/>
              </a:rPr>
              <a:t>Domein</a:t>
            </a:r>
          </a:p>
          <a:p>
            <a:r>
              <a:rPr lang="nl-BE" sz="6000" dirty="0">
                <a:solidFill>
                  <a:schemeClr val="tx2">
                    <a:lumMod val="75000"/>
                  </a:schemeClr>
                </a:solidFill>
                <a:latin typeface="+mj-lt"/>
              </a:rPr>
              <a:t>Economie &amp; Organisatie</a:t>
            </a:r>
          </a:p>
          <a:p>
            <a:endParaRPr lang="nl-BE" sz="5000" dirty="0">
              <a:solidFill>
                <a:schemeClr val="tx2">
                  <a:lumMod val="75000"/>
                </a:schemeClr>
              </a:solidFill>
              <a:latin typeface="+mj-lt"/>
            </a:endParaRPr>
          </a:p>
          <a:p>
            <a:endParaRPr lang="nl-BE" dirty="0">
              <a:solidFill>
                <a:schemeClr val="bg1"/>
              </a:solidFill>
            </a:endParaRPr>
          </a:p>
        </p:txBody>
      </p:sp>
      <p:sp>
        <p:nvSpPr>
          <p:cNvPr id="3" name="Rechthoek: afgeronde hoeken 2">
            <a:extLst>
              <a:ext uri="{FF2B5EF4-FFF2-40B4-BE49-F238E27FC236}">
                <a16:creationId xmlns:a16="http://schemas.microsoft.com/office/drawing/2014/main" id="{FC874D58-C43A-4F2E-8F8D-675CDA4A3AFE}"/>
              </a:ext>
            </a:extLst>
          </p:cNvPr>
          <p:cNvSpPr/>
          <p:nvPr/>
        </p:nvSpPr>
        <p:spPr>
          <a:xfrm>
            <a:off x="4870276" y="958244"/>
            <a:ext cx="6480720" cy="10801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solidFill>
                  <a:schemeClr val="tx2">
                    <a:lumMod val="75000"/>
                  </a:schemeClr>
                </a:solidFill>
              </a:rPr>
              <a:t>Economie - Talen keuze uit:</a:t>
            </a:r>
          </a:p>
        </p:txBody>
      </p:sp>
      <p:sp>
        <p:nvSpPr>
          <p:cNvPr id="9" name="Rechthoek: afgeronde hoeken 8">
            <a:extLst>
              <a:ext uri="{FF2B5EF4-FFF2-40B4-BE49-F238E27FC236}">
                <a16:creationId xmlns:a16="http://schemas.microsoft.com/office/drawing/2014/main" id="{F3E731D7-C3B8-4C5F-BC98-F449B7327A90}"/>
              </a:ext>
            </a:extLst>
          </p:cNvPr>
          <p:cNvSpPr/>
          <p:nvPr/>
        </p:nvSpPr>
        <p:spPr>
          <a:xfrm>
            <a:off x="4856217" y="4891907"/>
            <a:ext cx="2991648" cy="1795616"/>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5</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Verdieping Frans</a:t>
            </a:r>
          </a:p>
        </p:txBody>
      </p:sp>
      <p:sp>
        <p:nvSpPr>
          <p:cNvPr id="11" name="Rechthoek: afgeronde hoeken 10">
            <a:extLst>
              <a:ext uri="{FF2B5EF4-FFF2-40B4-BE49-F238E27FC236}">
                <a16:creationId xmlns:a16="http://schemas.microsoft.com/office/drawing/2014/main" id="{3B63CA90-3D73-4DD9-8263-D0ECA0E267B0}"/>
              </a:ext>
            </a:extLst>
          </p:cNvPr>
          <p:cNvSpPr/>
          <p:nvPr/>
        </p:nvSpPr>
        <p:spPr>
          <a:xfrm>
            <a:off x="8359348" y="4891907"/>
            <a:ext cx="2991648" cy="1795616"/>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6</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Verdieping Engels</a:t>
            </a:r>
          </a:p>
        </p:txBody>
      </p:sp>
      <p:sp>
        <p:nvSpPr>
          <p:cNvPr id="7" name="Rechthoek: afgeronde hoeken 6">
            <a:extLst>
              <a:ext uri="{FF2B5EF4-FFF2-40B4-BE49-F238E27FC236}">
                <a16:creationId xmlns:a16="http://schemas.microsoft.com/office/drawing/2014/main" id="{EFD69489-5083-459F-9D47-060C5D237610}"/>
              </a:ext>
            </a:extLst>
          </p:cNvPr>
          <p:cNvSpPr/>
          <p:nvPr/>
        </p:nvSpPr>
        <p:spPr>
          <a:xfrm>
            <a:off x="4856217" y="2531192"/>
            <a:ext cx="2991648" cy="1795616"/>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5</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Verdieping Economie</a:t>
            </a:r>
          </a:p>
        </p:txBody>
      </p:sp>
      <p:sp>
        <p:nvSpPr>
          <p:cNvPr id="8" name="Rechthoek: afgeronde hoeken 7">
            <a:extLst>
              <a:ext uri="{FF2B5EF4-FFF2-40B4-BE49-F238E27FC236}">
                <a16:creationId xmlns:a16="http://schemas.microsoft.com/office/drawing/2014/main" id="{96C9C8A7-4CC3-4755-8E4F-AE162285608A}"/>
              </a:ext>
            </a:extLst>
          </p:cNvPr>
          <p:cNvSpPr/>
          <p:nvPr/>
        </p:nvSpPr>
        <p:spPr>
          <a:xfrm>
            <a:off x="8371290" y="2535950"/>
            <a:ext cx="2991648" cy="1795616"/>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6</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Verdieping Economie</a:t>
            </a:r>
          </a:p>
        </p:txBody>
      </p:sp>
      <p:pic>
        <p:nvPicPr>
          <p:cNvPr id="10" name="Graphic 9" descr="Klep open">
            <a:hlinkClick r:id="rId4" action="ppaction://hlinksldjump"/>
            <a:extLst>
              <a:ext uri="{FF2B5EF4-FFF2-40B4-BE49-F238E27FC236}">
                <a16:creationId xmlns:a16="http://schemas.microsoft.com/office/drawing/2014/main" id="{008467BA-DE92-4F4D-8D4F-CC6B5BDD78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756" y="5772096"/>
            <a:ext cx="914400" cy="914400"/>
          </a:xfrm>
          <a:prstGeom prst="rect">
            <a:avLst/>
          </a:prstGeom>
        </p:spPr>
      </p:pic>
      <p:pic>
        <p:nvPicPr>
          <p:cNvPr id="6" name="Audio 5">
            <a:hlinkClick r:id="" action="ppaction://media"/>
            <a:extLst>
              <a:ext uri="{FF2B5EF4-FFF2-40B4-BE49-F238E27FC236}">
                <a16:creationId xmlns:a16="http://schemas.microsoft.com/office/drawing/2014/main" id="{FC5F39D4-E552-4CD9-B185-CB3F7FE3B1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311618693"/>
      </p:ext>
    </p:extLst>
  </p:cSld>
  <p:clrMapOvr>
    <a:masterClrMapping/>
  </p:clrMapOvr>
  <mc:AlternateContent xmlns:mc="http://schemas.openxmlformats.org/markup-compatibility/2006" xmlns:p14="http://schemas.microsoft.com/office/powerpoint/2010/main">
    <mc:Choice Requires="p14">
      <p:transition spd="med" p14:dur="700" advTm="81339">
        <p:fade/>
      </p:transition>
    </mc:Choice>
    <mc:Fallback xmlns="">
      <p:transition spd="med" advTm="81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217087"/>
          </a:xfrm>
          <a:prstGeom prst="rect">
            <a:avLst/>
          </a:prstGeom>
          <a:solidFill>
            <a:srgbClr val="FFC00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tx2">
                    <a:lumMod val="75000"/>
                  </a:schemeClr>
                </a:solidFill>
                <a:latin typeface="+mj-lt"/>
              </a:rPr>
              <a:t>Domein</a:t>
            </a:r>
          </a:p>
          <a:p>
            <a:r>
              <a:rPr lang="nl-BE" sz="6000" dirty="0">
                <a:solidFill>
                  <a:schemeClr val="tx2">
                    <a:lumMod val="75000"/>
                  </a:schemeClr>
                </a:solidFill>
                <a:latin typeface="+mj-lt"/>
              </a:rPr>
              <a:t>Economie &amp; Organisatie</a:t>
            </a:r>
          </a:p>
          <a:p>
            <a:endParaRPr lang="nl-BE" sz="5000" dirty="0">
              <a:solidFill>
                <a:schemeClr val="tx2">
                  <a:lumMod val="75000"/>
                </a:schemeClr>
              </a:solidFill>
              <a:latin typeface="+mj-lt"/>
            </a:endParaRPr>
          </a:p>
          <a:p>
            <a:endParaRPr lang="nl-BE" dirty="0">
              <a:solidFill>
                <a:schemeClr val="bg1"/>
              </a:solidFill>
            </a:endParaRPr>
          </a:p>
        </p:txBody>
      </p:sp>
      <p:sp>
        <p:nvSpPr>
          <p:cNvPr id="3" name="Rechthoek: afgeronde hoeken 2">
            <a:extLst>
              <a:ext uri="{FF2B5EF4-FFF2-40B4-BE49-F238E27FC236}">
                <a16:creationId xmlns:a16="http://schemas.microsoft.com/office/drawing/2014/main" id="{FC874D58-C43A-4F2E-8F8D-675CDA4A3AFE}"/>
              </a:ext>
            </a:extLst>
          </p:cNvPr>
          <p:cNvSpPr/>
          <p:nvPr/>
        </p:nvSpPr>
        <p:spPr>
          <a:xfrm>
            <a:off x="4870276" y="980728"/>
            <a:ext cx="6480720" cy="10801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solidFill>
                  <a:schemeClr val="tx2">
                    <a:lumMod val="75000"/>
                  </a:schemeClr>
                </a:solidFill>
              </a:rPr>
              <a:t>Economie - Wiskunde</a:t>
            </a:r>
          </a:p>
        </p:txBody>
      </p:sp>
      <p:sp>
        <p:nvSpPr>
          <p:cNvPr id="9" name="Rechthoek: afgeronde hoeken 8">
            <a:extLst>
              <a:ext uri="{FF2B5EF4-FFF2-40B4-BE49-F238E27FC236}">
                <a16:creationId xmlns:a16="http://schemas.microsoft.com/office/drawing/2014/main" id="{F3E731D7-C3B8-4C5F-BC98-F449B7327A90}"/>
              </a:ext>
            </a:extLst>
          </p:cNvPr>
          <p:cNvSpPr/>
          <p:nvPr/>
        </p:nvSpPr>
        <p:spPr>
          <a:xfrm>
            <a:off x="4870276" y="2531192"/>
            <a:ext cx="2991648" cy="1795616"/>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5</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Verdieping Economie</a:t>
            </a:r>
          </a:p>
        </p:txBody>
      </p:sp>
      <p:sp>
        <p:nvSpPr>
          <p:cNvPr id="11" name="Rechthoek: afgeronde hoeken 10">
            <a:extLst>
              <a:ext uri="{FF2B5EF4-FFF2-40B4-BE49-F238E27FC236}">
                <a16:creationId xmlns:a16="http://schemas.microsoft.com/office/drawing/2014/main" id="{3B63CA90-3D73-4DD9-8263-D0ECA0E267B0}"/>
              </a:ext>
            </a:extLst>
          </p:cNvPr>
          <p:cNvSpPr/>
          <p:nvPr/>
        </p:nvSpPr>
        <p:spPr>
          <a:xfrm>
            <a:off x="8359348" y="2531192"/>
            <a:ext cx="2991648" cy="1795616"/>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6</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Verdieping Economie</a:t>
            </a:r>
          </a:p>
        </p:txBody>
      </p:sp>
      <p:sp>
        <p:nvSpPr>
          <p:cNvPr id="13" name="Rechthoek: afgeronde hoeken 12">
            <a:extLst>
              <a:ext uri="{FF2B5EF4-FFF2-40B4-BE49-F238E27FC236}">
                <a16:creationId xmlns:a16="http://schemas.microsoft.com/office/drawing/2014/main" id="{EF8653A7-A771-4F3C-9DE7-F9B9C1E75CA9}"/>
              </a:ext>
            </a:extLst>
          </p:cNvPr>
          <p:cNvSpPr/>
          <p:nvPr/>
        </p:nvSpPr>
        <p:spPr>
          <a:xfrm>
            <a:off x="8359348" y="4797152"/>
            <a:ext cx="2991648" cy="1795616"/>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6</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Verdieping Wiskunde</a:t>
            </a:r>
          </a:p>
        </p:txBody>
      </p:sp>
      <p:sp>
        <p:nvSpPr>
          <p:cNvPr id="14" name="Rechthoek: afgeronde hoeken 13">
            <a:extLst>
              <a:ext uri="{FF2B5EF4-FFF2-40B4-BE49-F238E27FC236}">
                <a16:creationId xmlns:a16="http://schemas.microsoft.com/office/drawing/2014/main" id="{8DDCCB18-AC2E-416A-A7AD-1AADD00AC7C1}"/>
              </a:ext>
            </a:extLst>
          </p:cNvPr>
          <p:cNvSpPr/>
          <p:nvPr/>
        </p:nvSpPr>
        <p:spPr>
          <a:xfrm>
            <a:off x="4870276" y="4797152"/>
            <a:ext cx="2991648" cy="1795616"/>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5</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Verdieping Wiskunde</a:t>
            </a:r>
          </a:p>
        </p:txBody>
      </p:sp>
      <p:pic>
        <p:nvPicPr>
          <p:cNvPr id="8" name="Graphic 7" descr="Klep open">
            <a:hlinkClick r:id="rId4" action="ppaction://hlinksldjump"/>
            <a:extLst>
              <a:ext uri="{FF2B5EF4-FFF2-40B4-BE49-F238E27FC236}">
                <a16:creationId xmlns:a16="http://schemas.microsoft.com/office/drawing/2014/main" id="{BA97A853-C65B-4045-AC84-2942B6E95E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629" y="5772096"/>
            <a:ext cx="914400" cy="914400"/>
          </a:xfrm>
          <a:prstGeom prst="rect">
            <a:avLst/>
          </a:prstGeom>
        </p:spPr>
      </p:pic>
      <p:pic>
        <p:nvPicPr>
          <p:cNvPr id="6" name="Audio 5">
            <a:hlinkClick r:id="" action="ppaction://media"/>
            <a:extLst>
              <a:ext uri="{FF2B5EF4-FFF2-40B4-BE49-F238E27FC236}">
                <a16:creationId xmlns:a16="http://schemas.microsoft.com/office/drawing/2014/main" id="{3CD04A16-B166-467D-9D24-A8F07D0E4F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816029665"/>
      </p:ext>
    </p:extLst>
  </p:cSld>
  <p:clrMapOvr>
    <a:masterClrMapping/>
  </p:clrMapOvr>
  <mc:AlternateContent xmlns:mc="http://schemas.openxmlformats.org/markup-compatibility/2006" xmlns:p14="http://schemas.microsoft.com/office/powerpoint/2010/main">
    <mc:Choice Requires="p14">
      <p:transition spd="med" p14:dur="700" advTm="68699">
        <p:fade/>
      </p:transition>
    </mc:Choice>
    <mc:Fallback xmlns="">
      <p:transition spd="med" advTm="686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CFC628-7A9E-4030-A25E-F75BBEB6F7A9}"/>
              </a:ext>
            </a:extLst>
          </p:cNvPr>
          <p:cNvSpPr>
            <a:spLocks noGrp="1"/>
          </p:cNvSpPr>
          <p:nvPr>
            <p:ph type="title"/>
          </p:nvPr>
        </p:nvSpPr>
        <p:spPr>
          <a:xfrm>
            <a:off x="702736" y="585216"/>
            <a:ext cx="3591476" cy="1499616"/>
          </a:xfrm>
        </p:spPr>
        <p:txBody>
          <a:bodyPr>
            <a:normAutofit fontScale="90000"/>
          </a:bodyPr>
          <a:lstStyle/>
          <a:p>
            <a:r>
              <a:rPr lang="nl-BE" sz="4000" dirty="0"/>
              <a:t>Lessentabel</a:t>
            </a:r>
            <a:br>
              <a:rPr lang="nl-BE" sz="4000" dirty="0"/>
            </a:br>
            <a:r>
              <a:rPr lang="nl-BE" sz="4000" dirty="0"/>
              <a:t>Economie - Talen</a:t>
            </a:r>
            <a:br>
              <a:rPr lang="nl-BE" sz="4000" dirty="0"/>
            </a:br>
            <a:r>
              <a:rPr lang="nl-BE" sz="4000" dirty="0"/>
              <a:t>Economie - Wiskunde</a:t>
            </a:r>
          </a:p>
        </p:txBody>
      </p:sp>
      <p:pic>
        <p:nvPicPr>
          <p:cNvPr id="10" name="Tijdelijke aanduiding voor inhoud 9" descr="Klep open">
            <a:hlinkClick r:id="rId4" action="ppaction://hlinksldjump"/>
            <a:extLst>
              <a:ext uri="{FF2B5EF4-FFF2-40B4-BE49-F238E27FC236}">
                <a16:creationId xmlns:a16="http://schemas.microsoft.com/office/drawing/2014/main" id="{441AC033-2C1D-4367-8FBC-95D0D839BD49}"/>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837828" y="5303513"/>
            <a:ext cx="914400" cy="914400"/>
          </a:xfrm>
          <a:prstGeom prst="rect">
            <a:avLst/>
          </a:prstGeom>
        </p:spPr>
      </p:pic>
      <p:graphicFrame>
        <p:nvGraphicFramePr>
          <p:cNvPr id="6" name="Tabel 5">
            <a:extLst>
              <a:ext uri="{FF2B5EF4-FFF2-40B4-BE49-F238E27FC236}">
                <a16:creationId xmlns:a16="http://schemas.microsoft.com/office/drawing/2014/main" id="{F9100685-20EF-4DEE-A3E8-99964743B77F}"/>
              </a:ext>
            </a:extLst>
          </p:cNvPr>
          <p:cNvGraphicFramePr>
            <a:graphicFrameLocks noGrp="1"/>
          </p:cNvGraphicFramePr>
          <p:nvPr>
            <p:extLst>
              <p:ext uri="{D42A27DB-BD31-4B8C-83A1-F6EECF244321}">
                <p14:modId xmlns:p14="http://schemas.microsoft.com/office/powerpoint/2010/main" val="202453603"/>
              </p:ext>
            </p:extLst>
          </p:nvPr>
        </p:nvGraphicFramePr>
        <p:xfrm>
          <a:off x="4638737" y="373516"/>
          <a:ext cx="6696744" cy="6110968"/>
        </p:xfrm>
        <a:graphic>
          <a:graphicData uri="http://schemas.openxmlformats.org/drawingml/2006/table">
            <a:tbl>
              <a:tblPr firstRow="1" firstCol="1" bandRow="1"/>
              <a:tblGrid>
                <a:gridCol w="1996396">
                  <a:extLst>
                    <a:ext uri="{9D8B030D-6E8A-4147-A177-3AD203B41FA5}">
                      <a16:colId xmlns:a16="http://schemas.microsoft.com/office/drawing/2014/main" val="2328231864"/>
                    </a:ext>
                  </a:extLst>
                </a:gridCol>
                <a:gridCol w="1100487">
                  <a:extLst>
                    <a:ext uri="{9D8B030D-6E8A-4147-A177-3AD203B41FA5}">
                      <a16:colId xmlns:a16="http://schemas.microsoft.com/office/drawing/2014/main" val="1129875725"/>
                    </a:ext>
                  </a:extLst>
                </a:gridCol>
                <a:gridCol w="1249334">
                  <a:extLst>
                    <a:ext uri="{9D8B030D-6E8A-4147-A177-3AD203B41FA5}">
                      <a16:colId xmlns:a16="http://schemas.microsoft.com/office/drawing/2014/main" val="134919583"/>
                    </a:ext>
                  </a:extLst>
                </a:gridCol>
                <a:gridCol w="1050401">
                  <a:extLst>
                    <a:ext uri="{9D8B030D-6E8A-4147-A177-3AD203B41FA5}">
                      <a16:colId xmlns:a16="http://schemas.microsoft.com/office/drawing/2014/main" val="914825459"/>
                    </a:ext>
                  </a:extLst>
                </a:gridCol>
                <a:gridCol w="1300126">
                  <a:extLst>
                    <a:ext uri="{9D8B030D-6E8A-4147-A177-3AD203B41FA5}">
                      <a16:colId xmlns:a16="http://schemas.microsoft.com/office/drawing/2014/main" val="2079193095"/>
                    </a:ext>
                  </a:extLst>
                </a:gridCol>
              </a:tblGrid>
              <a:tr h="269605">
                <a:tc>
                  <a:txBody>
                    <a:bodyPr/>
                    <a:lstStyle/>
                    <a:p>
                      <a:pPr algn="ct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Vakken</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5e jaar</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BE"/>
                    </a:p>
                  </a:txBody>
                  <a:tcPr/>
                </a:tc>
                <a:tc gridSpan="2">
                  <a:txBody>
                    <a:bodyPr/>
                    <a:lstStyle/>
                    <a:p>
                      <a:pPr algn="ct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6e jaar</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nl-BE"/>
                    </a:p>
                  </a:txBody>
                  <a:tcPr/>
                </a:tc>
                <a:extLst>
                  <a:ext uri="{0D108BD9-81ED-4DB2-BD59-A6C34878D82A}">
                    <a16:rowId xmlns:a16="http://schemas.microsoft.com/office/drawing/2014/main" val="548154323"/>
                  </a:ext>
                </a:extLst>
              </a:tr>
              <a:tr h="269605">
                <a:tc>
                  <a:txBody>
                    <a:bodyPr/>
                    <a:lstStyle/>
                    <a:p>
                      <a:pPr algn="ct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Ec - Talen</a:t>
                      </a:r>
                      <a:br>
                        <a:rPr lang="nl-BE" sz="1200">
                          <a:effectLst/>
                          <a:latin typeface="Franklin Gothic Demi" panose="020B0703020102020204" pitchFamily="34" charset="0"/>
                          <a:ea typeface="Calibri" panose="020F0502020204030204" pitchFamily="34" charset="0"/>
                          <a:cs typeface="Times New Roman" panose="02020603050405020304" pitchFamily="18" charset="0"/>
                        </a:rPr>
                      </a:b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Ec - Wiskunde</a:t>
                      </a:r>
                      <a:br>
                        <a:rPr lang="nl-BE" sz="1200">
                          <a:effectLst/>
                          <a:latin typeface="Franklin Gothic Demi" panose="020B0703020102020204" pitchFamily="34" charset="0"/>
                          <a:ea typeface="Calibri" panose="020F0502020204030204" pitchFamily="34" charset="0"/>
                          <a:cs typeface="Times New Roman" panose="02020603050405020304" pitchFamily="18" charset="0"/>
                        </a:rPr>
                      </a:b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Ec - Talen</a:t>
                      </a:r>
                      <a:br>
                        <a:rPr lang="nl-BE" sz="1200">
                          <a:effectLst/>
                          <a:latin typeface="Franklin Gothic Demi" panose="020B0703020102020204" pitchFamily="34" charset="0"/>
                          <a:ea typeface="Calibri" panose="020F0502020204030204" pitchFamily="34" charset="0"/>
                          <a:cs typeface="Times New Roman" panose="02020603050405020304" pitchFamily="18" charset="0"/>
                        </a:rPr>
                      </a:b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Ec -  Wiskunde</a:t>
                      </a:r>
                      <a:br>
                        <a:rPr lang="nl-BE" sz="1200">
                          <a:effectLst/>
                          <a:latin typeface="Franklin Gothic Demi" panose="020B0703020102020204" pitchFamily="34" charset="0"/>
                          <a:ea typeface="Calibri" panose="020F0502020204030204" pitchFamily="34" charset="0"/>
                          <a:cs typeface="Times New Roman" panose="02020603050405020304" pitchFamily="18" charset="0"/>
                        </a:rPr>
                      </a:b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721381"/>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Economie</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979"/>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Wiskunde</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6</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6</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683676905"/>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Nederlands</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24689"/>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Frans</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0283073"/>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Engels</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0886436"/>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Duits</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470692602"/>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Godsdienst</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3624328"/>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Geschiedenis</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6243430"/>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Esthetica</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860544"/>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Lichamelijke opvoeding</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3322848"/>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Aardrijkskunde</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6947351"/>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Biologie</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167591"/>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Chemie</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5262569"/>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Fysica</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614334"/>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Natuurwetenschappen</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394349127"/>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Verdieping Economie / Verdieping Frans</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656807804"/>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Verdieping Economie / Verdieping Engels</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491655770"/>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Verdieping Economie / Verdieping Wiskunde</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944947477"/>
                  </a:ext>
                </a:extLst>
              </a:tr>
              <a:tr h="269605">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Totaal aantal uren</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32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32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a:effectLst/>
                          <a:latin typeface="Franklin Gothic Demi" panose="020B0703020102020204" pitchFamily="34" charset="0"/>
                          <a:ea typeface="Calibri" panose="020F0502020204030204" pitchFamily="34" charset="0"/>
                          <a:cs typeface="Times New Roman" panose="02020603050405020304" pitchFamily="18" charset="0"/>
                        </a:rPr>
                        <a:t>32</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200" dirty="0">
                          <a:effectLst/>
                          <a:latin typeface="Franklin Gothic Demi" panose="020B0703020102020204" pitchFamily="34" charset="0"/>
                          <a:ea typeface="Calibri" panose="020F0502020204030204" pitchFamily="34" charset="0"/>
                          <a:cs typeface="Times New Roman" panose="02020603050405020304" pitchFamily="18" charset="0"/>
                        </a:rPr>
                        <a:t>32</a:t>
                      </a:r>
                      <a:endParaRPr lang="nl-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309" marR="34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405847653"/>
                  </a:ext>
                </a:extLst>
              </a:tr>
            </a:tbl>
          </a:graphicData>
        </a:graphic>
      </p:graphicFrame>
      <p:pic>
        <p:nvPicPr>
          <p:cNvPr id="8" name="Audio 7">
            <a:hlinkClick r:id="" action="ppaction://media"/>
            <a:extLst>
              <a:ext uri="{FF2B5EF4-FFF2-40B4-BE49-F238E27FC236}">
                <a16:creationId xmlns:a16="http://schemas.microsoft.com/office/drawing/2014/main" id="{33EAEEF6-488B-4C2B-8B02-D905A5A893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464789057"/>
      </p:ext>
    </p:extLst>
  </p:cSld>
  <p:clrMapOvr>
    <a:masterClrMapping/>
  </p:clrMapOvr>
  <mc:AlternateContent xmlns:mc="http://schemas.openxmlformats.org/markup-compatibility/2006" xmlns:p14="http://schemas.microsoft.com/office/powerpoint/2010/main">
    <mc:Choice Requires="p14">
      <p:transition spd="med" p14:dur="700" advTm="11526">
        <p:fade/>
      </p:transition>
    </mc:Choice>
    <mc:Fallback xmlns="">
      <p:transition spd="med" advTm="115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217087"/>
          </a:xfrm>
          <a:prstGeom prst="rect">
            <a:avLst/>
          </a:prstGeom>
          <a:solidFill>
            <a:srgbClr val="FFC00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tx2">
                    <a:lumMod val="75000"/>
                  </a:schemeClr>
                </a:solidFill>
                <a:latin typeface="+mj-lt"/>
              </a:rPr>
              <a:t>Domein</a:t>
            </a:r>
          </a:p>
          <a:p>
            <a:r>
              <a:rPr lang="nl-BE" sz="6000" dirty="0">
                <a:solidFill>
                  <a:schemeClr val="tx2">
                    <a:lumMod val="75000"/>
                  </a:schemeClr>
                </a:solidFill>
                <a:latin typeface="+mj-lt"/>
              </a:rPr>
              <a:t>Economie &amp; Organisatie</a:t>
            </a:r>
          </a:p>
          <a:p>
            <a:endParaRPr lang="nl-BE" sz="5000" dirty="0">
              <a:solidFill>
                <a:schemeClr val="tx2">
                  <a:lumMod val="75000"/>
                </a:schemeClr>
              </a:solidFill>
              <a:latin typeface="+mj-lt"/>
            </a:endParaRPr>
          </a:p>
          <a:p>
            <a:endParaRPr lang="nl-BE" dirty="0">
              <a:solidFill>
                <a:schemeClr val="bg1"/>
              </a:solidFill>
            </a:endParaRPr>
          </a:p>
        </p:txBody>
      </p:sp>
      <p:sp>
        <p:nvSpPr>
          <p:cNvPr id="9" name="Rechthoek: afgeronde hoeken 8">
            <a:extLst>
              <a:ext uri="{FF2B5EF4-FFF2-40B4-BE49-F238E27FC236}">
                <a16:creationId xmlns:a16="http://schemas.microsoft.com/office/drawing/2014/main" id="{F3E731D7-C3B8-4C5F-BC98-F449B7327A90}"/>
              </a:ext>
            </a:extLst>
          </p:cNvPr>
          <p:cNvSpPr/>
          <p:nvPr/>
        </p:nvSpPr>
        <p:spPr>
          <a:xfrm>
            <a:off x="4905875" y="1877196"/>
            <a:ext cx="2991648" cy="4511394"/>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2">
                    <a:lumMod val="75000"/>
                  </a:schemeClr>
                </a:solidFill>
              </a:rPr>
              <a:t>5</a:t>
            </a:r>
            <a:r>
              <a:rPr lang="nl-BE" sz="2400" b="1" baseline="30000" dirty="0">
                <a:solidFill>
                  <a:schemeClr val="tx2">
                    <a:lumMod val="75000"/>
                  </a:schemeClr>
                </a:solidFill>
              </a:rPr>
              <a:t>e</a:t>
            </a:r>
            <a:r>
              <a:rPr lang="nl-BE" sz="2400" b="1" dirty="0">
                <a:solidFill>
                  <a:schemeClr val="tx2">
                    <a:lumMod val="75000"/>
                  </a:schemeClr>
                </a:solidFill>
              </a:rPr>
              <a:t> jaar</a:t>
            </a:r>
          </a:p>
          <a:p>
            <a:pPr algn="ctr"/>
            <a:r>
              <a:rPr lang="nl-BE" sz="2400" b="1" dirty="0">
                <a:solidFill>
                  <a:schemeClr val="tx2">
                    <a:lumMod val="75000"/>
                  </a:schemeClr>
                </a:solidFill>
              </a:rPr>
              <a:t>Oefenfirma:</a:t>
            </a:r>
          </a:p>
          <a:p>
            <a:pPr marL="457200" indent="-457200">
              <a:buFont typeface="Arial" panose="020B0604020202020204" pitchFamily="34" charset="0"/>
              <a:buChar char="•"/>
            </a:pPr>
            <a:r>
              <a:rPr lang="nl-BE" sz="2000" b="1" dirty="0">
                <a:solidFill>
                  <a:schemeClr val="tx2">
                    <a:lumMod val="75000"/>
                  </a:schemeClr>
                </a:solidFill>
              </a:rPr>
              <a:t>Nieuwe oefen-firma opstarten</a:t>
            </a:r>
          </a:p>
          <a:p>
            <a:pPr marL="457200" indent="-457200">
              <a:buFont typeface="Arial" panose="020B0604020202020204" pitchFamily="34" charset="0"/>
              <a:buChar char="•"/>
            </a:pPr>
            <a:r>
              <a:rPr lang="nl-BE" sz="2000" b="1" dirty="0">
                <a:solidFill>
                  <a:schemeClr val="tx2">
                    <a:lumMod val="75000"/>
                  </a:schemeClr>
                </a:solidFill>
              </a:rPr>
              <a:t>Eerste beurs in België (2 d. met overnachting)</a:t>
            </a:r>
          </a:p>
          <a:p>
            <a:pPr marL="457200" indent="-457200">
              <a:buFont typeface="Arial" panose="020B0604020202020204" pitchFamily="34" charset="0"/>
              <a:buChar char="•"/>
            </a:pPr>
            <a:r>
              <a:rPr lang="nl-BE" sz="2000" b="1" dirty="0">
                <a:solidFill>
                  <a:schemeClr val="tx2">
                    <a:lumMod val="75000"/>
                  </a:schemeClr>
                </a:solidFill>
              </a:rPr>
              <a:t>Verwerking orders</a:t>
            </a:r>
          </a:p>
          <a:p>
            <a:pPr marL="457200" indent="-457200">
              <a:buFont typeface="Arial" panose="020B0604020202020204" pitchFamily="34" charset="0"/>
              <a:buChar char="•"/>
            </a:pPr>
            <a:r>
              <a:rPr lang="nl-BE" sz="2000" b="1" dirty="0">
                <a:solidFill>
                  <a:schemeClr val="tx2">
                    <a:lumMod val="75000"/>
                  </a:schemeClr>
                </a:solidFill>
              </a:rPr>
              <a:t>Afsluiten boekjaar</a:t>
            </a:r>
          </a:p>
          <a:p>
            <a:pPr marL="457200" indent="-457200">
              <a:buFont typeface="Arial" panose="020B0604020202020204" pitchFamily="34" charset="0"/>
              <a:buChar char="•"/>
            </a:pPr>
            <a:endParaRPr lang="nl-BE" sz="2000" b="1" dirty="0">
              <a:solidFill>
                <a:schemeClr val="tx2">
                  <a:lumMod val="75000"/>
                </a:schemeClr>
              </a:solidFill>
            </a:endParaRPr>
          </a:p>
          <a:p>
            <a:endParaRPr lang="nl-BE" sz="2000" b="1" dirty="0">
              <a:solidFill>
                <a:schemeClr val="tx2">
                  <a:lumMod val="75000"/>
                </a:schemeClr>
              </a:solidFill>
            </a:endParaRPr>
          </a:p>
          <a:p>
            <a:pPr marL="457200" indent="-457200" algn="ctr">
              <a:buFont typeface="Arial" panose="020B0604020202020204" pitchFamily="34" charset="0"/>
              <a:buChar char="•"/>
            </a:pPr>
            <a:endParaRPr lang="nl-BE" sz="2800" b="1" dirty="0">
              <a:solidFill>
                <a:schemeClr val="tx2">
                  <a:lumMod val="75000"/>
                </a:schemeClr>
              </a:solidFill>
            </a:endParaRPr>
          </a:p>
        </p:txBody>
      </p:sp>
      <p:sp>
        <p:nvSpPr>
          <p:cNvPr id="11" name="Rechthoek: afgeronde hoeken 10">
            <a:extLst>
              <a:ext uri="{FF2B5EF4-FFF2-40B4-BE49-F238E27FC236}">
                <a16:creationId xmlns:a16="http://schemas.microsoft.com/office/drawing/2014/main" id="{3B63CA90-3D73-4DD9-8263-D0ECA0E267B0}"/>
              </a:ext>
            </a:extLst>
          </p:cNvPr>
          <p:cNvSpPr/>
          <p:nvPr/>
        </p:nvSpPr>
        <p:spPr>
          <a:xfrm>
            <a:off x="8359348" y="1877195"/>
            <a:ext cx="2991648" cy="4511395"/>
          </a:xfrm>
          <a:prstGeom prst="roundRect">
            <a:avLst/>
          </a:prstGeom>
          <a:solidFill>
            <a:srgbClr val="F6FE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solidFill>
                  <a:schemeClr val="tx2">
                    <a:lumMod val="75000"/>
                  </a:schemeClr>
                </a:solidFill>
              </a:rPr>
              <a:t>6</a:t>
            </a:r>
            <a:r>
              <a:rPr lang="nl-BE" sz="2400" b="1" baseline="30000" dirty="0">
                <a:solidFill>
                  <a:schemeClr val="tx2">
                    <a:lumMod val="75000"/>
                  </a:schemeClr>
                </a:solidFill>
              </a:rPr>
              <a:t>e</a:t>
            </a:r>
            <a:r>
              <a:rPr lang="nl-BE" sz="2400" b="1" dirty="0">
                <a:solidFill>
                  <a:schemeClr val="tx2">
                    <a:lumMod val="75000"/>
                  </a:schemeClr>
                </a:solidFill>
              </a:rPr>
              <a:t> jaar</a:t>
            </a:r>
          </a:p>
          <a:p>
            <a:pPr algn="ctr"/>
            <a:r>
              <a:rPr lang="nl-BE" sz="2400" b="1" dirty="0">
                <a:solidFill>
                  <a:schemeClr val="tx2">
                    <a:lumMod val="75000"/>
                  </a:schemeClr>
                </a:solidFill>
              </a:rPr>
              <a:t>Oefenfirma:</a:t>
            </a:r>
          </a:p>
          <a:p>
            <a:pPr marL="457200" indent="-457200">
              <a:buFont typeface="Arial" panose="020B0604020202020204" pitchFamily="34" charset="0"/>
              <a:buChar char="•"/>
            </a:pPr>
            <a:r>
              <a:rPr lang="nl-BE" sz="2000" b="1" dirty="0">
                <a:solidFill>
                  <a:schemeClr val="tx2">
                    <a:lumMod val="75000"/>
                  </a:schemeClr>
                </a:solidFill>
              </a:rPr>
              <a:t>Oefenfirma uit het 5</a:t>
            </a:r>
            <a:r>
              <a:rPr lang="nl-BE" sz="2000" b="1" baseline="30000" dirty="0">
                <a:solidFill>
                  <a:schemeClr val="tx2">
                    <a:lumMod val="75000"/>
                  </a:schemeClr>
                </a:solidFill>
              </a:rPr>
              <a:t>e</a:t>
            </a:r>
            <a:r>
              <a:rPr lang="nl-BE" sz="2000" b="1" dirty="0">
                <a:solidFill>
                  <a:schemeClr val="tx2">
                    <a:lumMod val="75000"/>
                  </a:schemeClr>
                </a:solidFill>
              </a:rPr>
              <a:t> meenemen</a:t>
            </a:r>
          </a:p>
          <a:p>
            <a:pPr marL="457200" indent="-457200">
              <a:buFont typeface="Arial" panose="020B0604020202020204" pitchFamily="34" charset="0"/>
              <a:buChar char="•"/>
            </a:pPr>
            <a:r>
              <a:rPr lang="nl-BE" sz="2000" b="1" dirty="0">
                <a:solidFill>
                  <a:schemeClr val="tx2">
                    <a:lumMod val="75000"/>
                  </a:schemeClr>
                </a:solidFill>
              </a:rPr>
              <a:t>Tweede beurs in België (2 d. met overnachting)</a:t>
            </a:r>
          </a:p>
          <a:p>
            <a:pPr marL="457200" indent="-457200">
              <a:buFont typeface="Arial" panose="020B0604020202020204" pitchFamily="34" charset="0"/>
              <a:buChar char="•"/>
            </a:pPr>
            <a:r>
              <a:rPr lang="nl-BE" sz="2000" b="1" dirty="0">
                <a:solidFill>
                  <a:schemeClr val="tx2">
                    <a:lumMod val="75000"/>
                  </a:schemeClr>
                </a:solidFill>
              </a:rPr>
              <a:t>Derde beurs in Praag (1 week)</a:t>
            </a:r>
          </a:p>
          <a:p>
            <a:pPr marL="457200" indent="-457200">
              <a:buFont typeface="Arial" panose="020B0604020202020204" pitchFamily="34" charset="0"/>
              <a:buChar char="•"/>
            </a:pPr>
            <a:r>
              <a:rPr lang="nl-BE" sz="2000" b="1" dirty="0">
                <a:solidFill>
                  <a:schemeClr val="tx2">
                    <a:lumMod val="75000"/>
                  </a:schemeClr>
                </a:solidFill>
              </a:rPr>
              <a:t>Verwerking orders</a:t>
            </a:r>
          </a:p>
          <a:p>
            <a:pPr marL="457200" indent="-457200">
              <a:buFont typeface="Arial" panose="020B0604020202020204" pitchFamily="34" charset="0"/>
              <a:buChar char="•"/>
            </a:pPr>
            <a:r>
              <a:rPr lang="nl-BE" sz="2000" b="1" dirty="0">
                <a:solidFill>
                  <a:schemeClr val="tx2">
                    <a:lumMod val="75000"/>
                  </a:schemeClr>
                </a:solidFill>
              </a:rPr>
              <a:t>Afsluiten boekjaar</a:t>
            </a:r>
          </a:p>
          <a:p>
            <a:pPr marL="457200" indent="-457200">
              <a:buFont typeface="Arial" panose="020B0604020202020204" pitchFamily="34" charset="0"/>
              <a:buChar char="•"/>
            </a:pPr>
            <a:r>
              <a:rPr lang="nl-BE" sz="2000" b="1" dirty="0">
                <a:solidFill>
                  <a:schemeClr val="tx2">
                    <a:lumMod val="75000"/>
                  </a:schemeClr>
                </a:solidFill>
              </a:rPr>
              <a:t>Verdediging GIP (6 jaaruren)</a:t>
            </a:r>
          </a:p>
        </p:txBody>
      </p:sp>
      <p:sp>
        <p:nvSpPr>
          <p:cNvPr id="8" name="Rechthoek: afgeronde hoeken 7">
            <a:extLst>
              <a:ext uri="{FF2B5EF4-FFF2-40B4-BE49-F238E27FC236}">
                <a16:creationId xmlns:a16="http://schemas.microsoft.com/office/drawing/2014/main" id="{9D2481E4-C9F9-4194-A369-3B4E31C33FBB}"/>
              </a:ext>
            </a:extLst>
          </p:cNvPr>
          <p:cNvSpPr/>
          <p:nvPr/>
        </p:nvSpPr>
        <p:spPr>
          <a:xfrm>
            <a:off x="4870276" y="469409"/>
            <a:ext cx="6480720" cy="10801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solidFill>
                  <a:schemeClr val="tx2">
                    <a:lumMod val="75000"/>
                  </a:schemeClr>
                </a:solidFill>
              </a:rPr>
              <a:t>Marketing &amp; Management (Handel)</a:t>
            </a:r>
          </a:p>
        </p:txBody>
      </p:sp>
      <p:pic>
        <p:nvPicPr>
          <p:cNvPr id="6" name="Graphic 5" descr="Klep open">
            <a:hlinkClick r:id="rId4" action="ppaction://hlinksldjump"/>
            <a:extLst>
              <a:ext uri="{FF2B5EF4-FFF2-40B4-BE49-F238E27FC236}">
                <a16:creationId xmlns:a16="http://schemas.microsoft.com/office/drawing/2014/main" id="{707B03D5-D35B-4B6B-AB87-77480B36EA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599" y="5759055"/>
            <a:ext cx="914400" cy="914400"/>
          </a:xfrm>
          <a:prstGeom prst="rect">
            <a:avLst/>
          </a:prstGeom>
        </p:spPr>
      </p:pic>
      <p:pic>
        <p:nvPicPr>
          <p:cNvPr id="10" name="Audio 9">
            <a:hlinkClick r:id="" action="ppaction://media"/>
            <a:extLst>
              <a:ext uri="{FF2B5EF4-FFF2-40B4-BE49-F238E27FC236}">
                <a16:creationId xmlns:a16="http://schemas.microsoft.com/office/drawing/2014/main" id="{45860100-E5FE-4EC5-B64F-F239491A9E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213526824"/>
      </p:ext>
    </p:extLst>
  </p:cSld>
  <p:clrMapOvr>
    <a:masterClrMapping/>
  </p:clrMapOvr>
  <mc:AlternateContent xmlns:mc="http://schemas.openxmlformats.org/markup-compatibility/2006" xmlns:p14="http://schemas.microsoft.com/office/powerpoint/2010/main">
    <mc:Choice Requires="p14">
      <p:transition spd="med" p14:dur="700" advTm="29864">
        <p:fade/>
      </p:transition>
    </mc:Choice>
    <mc:Fallback xmlns="">
      <p:transition spd="med" advTm="29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5CD0F076-0988-46B4-B88E-9841BBC0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1D86D118-092A-43EB-9E97-E7045E973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1836" y="0"/>
            <a:ext cx="464698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7042104-5D92-443B-8626-EC9BD9F8AC3E}"/>
              </a:ext>
            </a:extLst>
          </p:cNvPr>
          <p:cNvSpPr>
            <a:spLocks noGrp="1"/>
          </p:cNvSpPr>
          <p:nvPr>
            <p:ph type="title"/>
          </p:nvPr>
        </p:nvSpPr>
        <p:spPr>
          <a:xfrm>
            <a:off x="8185136" y="643467"/>
            <a:ext cx="3414723" cy="5571066"/>
          </a:xfrm>
        </p:spPr>
        <p:txBody>
          <a:bodyPr>
            <a:normAutofit/>
          </a:bodyPr>
          <a:lstStyle/>
          <a:p>
            <a:r>
              <a:rPr lang="nl-BE" dirty="0">
                <a:solidFill>
                  <a:srgbClr val="FFFFFF"/>
                </a:solidFill>
              </a:rPr>
              <a:t>Lessentabel Marketing &amp; Management</a:t>
            </a:r>
          </a:p>
        </p:txBody>
      </p:sp>
      <p:graphicFrame>
        <p:nvGraphicFramePr>
          <p:cNvPr id="4" name="Tijdelijke aanduiding voor inhoud 3">
            <a:extLst>
              <a:ext uri="{FF2B5EF4-FFF2-40B4-BE49-F238E27FC236}">
                <a16:creationId xmlns:a16="http://schemas.microsoft.com/office/drawing/2014/main" id="{39E4E06A-A5E3-4FDB-B78F-5BAD6E0A0410}"/>
              </a:ext>
            </a:extLst>
          </p:cNvPr>
          <p:cNvGraphicFramePr>
            <a:graphicFrameLocks noGrp="1"/>
          </p:cNvGraphicFramePr>
          <p:nvPr>
            <p:ph idx="1"/>
            <p:extLst>
              <p:ext uri="{D42A27DB-BD31-4B8C-83A1-F6EECF244321}">
                <p14:modId xmlns:p14="http://schemas.microsoft.com/office/powerpoint/2010/main" val="2213791959"/>
              </p:ext>
            </p:extLst>
          </p:nvPr>
        </p:nvGraphicFramePr>
        <p:xfrm>
          <a:off x="837829" y="836712"/>
          <a:ext cx="6115043" cy="5184577"/>
        </p:xfrm>
        <a:graphic>
          <a:graphicData uri="http://schemas.openxmlformats.org/drawingml/2006/table">
            <a:tbl>
              <a:tblPr firstRow="1" firstCol="1" bandRow="1">
                <a:tableStyleId>{BDBED569-4797-4DF1-A0F4-6AAB3CD982D8}</a:tableStyleId>
              </a:tblPr>
              <a:tblGrid>
                <a:gridCol w="2612899">
                  <a:extLst>
                    <a:ext uri="{9D8B030D-6E8A-4147-A177-3AD203B41FA5}">
                      <a16:colId xmlns:a16="http://schemas.microsoft.com/office/drawing/2014/main" val="1196797091"/>
                    </a:ext>
                  </a:extLst>
                </a:gridCol>
                <a:gridCol w="1751072">
                  <a:extLst>
                    <a:ext uri="{9D8B030D-6E8A-4147-A177-3AD203B41FA5}">
                      <a16:colId xmlns:a16="http://schemas.microsoft.com/office/drawing/2014/main" val="1889433724"/>
                    </a:ext>
                  </a:extLst>
                </a:gridCol>
                <a:gridCol w="1751072">
                  <a:extLst>
                    <a:ext uri="{9D8B030D-6E8A-4147-A177-3AD203B41FA5}">
                      <a16:colId xmlns:a16="http://schemas.microsoft.com/office/drawing/2014/main" val="3604619756"/>
                    </a:ext>
                  </a:extLst>
                </a:gridCol>
              </a:tblGrid>
              <a:tr h="374283">
                <a:tc>
                  <a:txBody>
                    <a:bodyPr/>
                    <a:lstStyle/>
                    <a:p>
                      <a:pPr algn="ctr">
                        <a:lnSpc>
                          <a:spcPct val="107000"/>
                        </a:lnSpc>
                        <a:spcAft>
                          <a:spcPts val="0"/>
                        </a:spcAft>
                      </a:pPr>
                      <a:r>
                        <a:rPr lang="nl-BE" sz="1800">
                          <a:effectLst/>
                        </a:rPr>
                        <a:t>Vakken</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gn="ctr">
                        <a:lnSpc>
                          <a:spcPct val="107000"/>
                        </a:lnSpc>
                        <a:spcAft>
                          <a:spcPts val="0"/>
                        </a:spcAft>
                      </a:pPr>
                      <a:r>
                        <a:rPr lang="nl-BE" sz="1800">
                          <a:effectLst/>
                        </a:rPr>
                        <a:t>5e jaar</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gn="ctr">
                        <a:lnSpc>
                          <a:spcPct val="107000"/>
                        </a:lnSpc>
                        <a:spcAft>
                          <a:spcPts val="0"/>
                        </a:spcAft>
                      </a:pPr>
                      <a:r>
                        <a:rPr lang="nl-BE" sz="1800">
                          <a:effectLst/>
                        </a:rPr>
                        <a:t>6e jaar</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extLst>
                  <a:ext uri="{0D108BD9-81ED-4DB2-BD59-A6C34878D82A}">
                    <a16:rowId xmlns:a16="http://schemas.microsoft.com/office/drawing/2014/main" val="2899808849"/>
                  </a:ext>
                </a:extLst>
              </a:tr>
              <a:tr h="374283">
                <a:tc>
                  <a:txBody>
                    <a:bodyPr/>
                    <a:lstStyle/>
                    <a:p>
                      <a:pPr>
                        <a:lnSpc>
                          <a:spcPct val="107000"/>
                        </a:lnSpc>
                        <a:spcAft>
                          <a:spcPts val="0"/>
                        </a:spcAft>
                      </a:pPr>
                      <a:r>
                        <a:rPr lang="nl-BE" sz="1800">
                          <a:effectLst/>
                        </a:rPr>
                        <a:t>Bedrijfseconomie</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10</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10</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1679516686"/>
                  </a:ext>
                </a:extLst>
              </a:tr>
              <a:tr h="374283">
                <a:tc>
                  <a:txBody>
                    <a:bodyPr/>
                    <a:lstStyle/>
                    <a:p>
                      <a:pPr>
                        <a:lnSpc>
                          <a:spcPct val="107000"/>
                        </a:lnSpc>
                        <a:spcAft>
                          <a:spcPts val="0"/>
                        </a:spcAft>
                      </a:pPr>
                      <a:r>
                        <a:rPr lang="nl-BE" sz="1800">
                          <a:effectLst/>
                        </a:rPr>
                        <a:t>Wiskunde</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3</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3</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3504664967"/>
                  </a:ext>
                </a:extLst>
              </a:tr>
              <a:tr h="374283">
                <a:tc>
                  <a:txBody>
                    <a:bodyPr/>
                    <a:lstStyle/>
                    <a:p>
                      <a:pPr>
                        <a:lnSpc>
                          <a:spcPct val="107000"/>
                        </a:lnSpc>
                        <a:spcAft>
                          <a:spcPts val="0"/>
                        </a:spcAft>
                      </a:pPr>
                      <a:r>
                        <a:rPr lang="nl-BE" sz="1800">
                          <a:effectLst/>
                        </a:rPr>
                        <a:t>Nederlands</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3</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3</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1646378796"/>
                  </a:ext>
                </a:extLst>
              </a:tr>
              <a:tr h="374283">
                <a:tc>
                  <a:txBody>
                    <a:bodyPr/>
                    <a:lstStyle/>
                    <a:p>
                      <a:pPr>
                        <a:lnSpc>
                          <a:spcPct val="107000"/>
                        </a:lnSpc>
                        <a:spcAft>
                          <a:spcPts val="0"/>
                        </a:spcAft>
                      </a:pPr>
                      <a:r>
                        <a:rPr lang="nl-BE" sz="1800">
                          <a:effectLst/>
                        </a:rPr>
                        <a:t>Frans</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4</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4</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2875349817"/>
                  </a:ext>
                </a:extLst>
              </a:tr>
              <a:tr h="374283">
                <a:tc>
                  <a:txBody>
                    <a:bodyPr/>
                    <a:lstStyle/>
                    <a:p>
                      <a:pPr>
                        <a:lnSpc>
                          <a:spcPct val="107000"/>
                        </a:lnSpc>
                        <a:spcAft>
                          <a:spcPts val="0"/>
                        </a:spcAft>
                      </a:pPr>
                      <a:r>
                        <a:rPr lang="nl-BE" sz="1800">
                          <a:effectLst/>
                        </a:rPr>
                        <a:t>Engels</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3</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3</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3253349577"/>
                  </a:ext>
                </a:extLst>
              </a:tr>
              <a:tr h="374283">
                <a:tc>
                  <a:txBody>
                    <a:bodyPr/>
                    <a:lstStyle/>
                    <a:p>
                      <a:pPr>
                        <a:lnSpc>
                          <a:spcPct val="107000"/>
                        </a:lnSpc>
                        <a:spcAft>
                          <a:spcPts val="0"/>
                        </a:spcAft>
                      </a:pPr>
                      <a:r>
                        <a:rPr lang="nl-BE" sz="1800">
                          <a:effectLst/>
                        </a:rPr>
                        <a:t>Duits</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2</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2</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2224901340"/>
                  </a:ext>
                </a:extLst>
              </a:tr>
              <a:tr h="374283">
                <a:tc>
                  <a:txBody>
                    <a:bodyPr/>
                    <a:lstStyle/>
                    <a:p>
                      <a:pPr>
                        <a:lnSpc>
                          <a:spcPct val="107000"/>
                        </a:lnSpc>
                        <a:spcAft>
                          <a:spcPts val="0"/>
                        </a:spcAft>
                      </a:pPr>
                      <a:r>
                        <a:rPr lang="nl-BE" sz="1800">
                          <a:effectLst/>
                        </a:rPr>
                        <a:t>Godsdienst</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2</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2</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6628215"/>
                  </a:ext>
                </a:extLst>
              </a:tr>
              <a:tr h="374283">
                <a:tc>
                  <a:txBody>
                    <a:bodyPr/>
                    <a:lstStyle/>
                    <a:p>
                      <a:pPr>
                        <a:lnSpc>
                          <a:spcPct val="107000"/>
                        </a:lnSpc>
                        <a:spcAft>
                          <a:spcPts val="0"/>
                        </a:spcAft>
                      </a:pPr>
                      <a:r>
                        <a:rPr lang="nl-BE" sz="1800">
                          <a:effectLst/>
                        </a:rPr>
                        <a:t>Geschiedenis</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2526540751"/>
                  </a:ext>
                </a:extLst>
              </a:tr>
              <a:tr h="693181">
                <a:tc>
                  <a:txBody>
                    <a:bodyPr/>
                    <a:lstStyle/>
                    <a:p>
                      <a:pPr>
                        <a:lnSpc>
                          <a:spcPct val="107000"/>
                        </a:lnSpc>
                        <a:spcAft>
                          <a:spcPts val="0"/>
                        </a:spcAft>
                      </a:pPr>
                      <a:r>
                        <a:rPr lang="nl-BE" sz="1800">
                          <a:effectLst/>
                        </a:rPr>
                        <a:t>Lichamelijke opvoeding</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2</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2</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1848455634"/>
                  </a:ext>
                </a:extLst>
              </a:tr>
              <a:tr h="374283">
                <a:tc>
                  <a:txBody>
                    <a:bodyPr/>
                    <a:lstStyle/>
                    <a:p>
                      <a:pPr>
                        <a:lnSpc>
                          <a:spcPct val="107000"/>
                        </a:lnSpc>
                        <a:spcAft>
                          <a:spcPts val="0"/>
                        </a:spcAft>
                      </a:pPr>
                      <a:r>
                        <a:rPr lang="nl-BE" sz="1800">
                          <a:effectLst/>
                        </a:rPr>
                        <a:t>Aardrijkskunde</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1260947220"/>
                  </a:ext>
                </a:extLst>
              </a:tr>
              <a:tr h="374283">
                <a:tc>
                  <a:txBody>
                    <a:bodyPr/>
                    <a:lstStyle/>
                    <a:p>
                      <a:pPr>
                        <a:lnSpc>
                          <a:spcPct val="107000"/>
                        </a:lnSpc>
                        <a:spcAft>
                          <a:spcPts val="0"/>
                        </a:spcAft>
                      </a:pPr>
                      <a:r>
                        <a:rPr lang="nl-BE" sz="1800">
                          <a:effectLst/>
                        </a:rPr>
                        <a:t>Natuurwetenschappen</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a:effectLst/>
                        </a:rPr>
                        <a: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a:effectLst/>
                        </a:rPr>
                        <a:t>1</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154051400"/>
                  </a:ext>
                </a:extLst>
              </a:tr>
              <a:tr h="374283">
                <a:tc>
                  <a:txBody>
                    <a:bodyPr/>
                    <a:lstStyle/>
                    <a:p>
                      <a:pPr>
                        <a:lnSpc>
                          <a:spcPct val="107000"/>
                        </a:lnSpc>
                        <a:spcAft>
                          <a:spcPts val="0"/>
                        </a:spcAft>
                      </a:pPr>
                      <a:r>
                        <a:rPr lang="nl-BE" sz="1800">
                          <a:effectLst/>
                        </a:rPr>
                        <a:t>Totaal aantal uren</a:t>
                      </a:r>
                      <a:endParaRPr lang="nl-BE" sz="160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nchor="ctr"/>
                </a:tc>
                <a:tc>
                  <a:txBody>
                    <a:bodyPr/>
                    <a:lstStyle/>
                    <a:p>
                      <a:pPr>
                        <a:lnSpc>
                          <a:spcPct val="107000"/>
                        </a:lnSpc>
                        <a:spcAft>
                          <a:spcPts val="0"/>
                        </a:spcAft>
                      </a:pPr>
                      <a:r>
                        <a:rPr lang="nl-BE" sz="1800" dirty="0">
                          <a:effectLst/>
                        </a:rPr>
                        <a:t>32</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tc>
                  <a:txBody>
                    <a:bodyPr/>
                    <a:lstStyle/>
                    <a:p>
                      <a:pPr>
                        <a:lnSpc>
                          <a:spcPct val="107000"/>
                        </a:lnSpc>
                        <a:spcAft>
                          <a:spcPts val="0"/>
                        </a:spcAft>
                      </a:pPr>
                      <a:r>
                        <a:rPr lang="nl-BE" sz="1800" dirty="0">
                          <a:effectLst/>
                        </a:rPr>
                        <a:t>32</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840" marR="97840" marT="0" marB="0"/>
                </a:tc>
                <a:extLst>
                  <a:ext uri="{0D108BD9-81ED-4DB2-BD59-A6C34878D82A}">
                    <a16:rowId xmlns:a16="http://schemas.microsoft.com/office/drawing/2014/main" val="794768973"/>
                  </a:ext>
                </a:extLst>
              </a:tr>
            </a:tbl>
          </a:graphicData>
        </a:graphic>
      </p:graphicFrame>
      <p:pic>
        <p:nvPicPr>
          <p:cNvPr id="10" name="Graphic 9" descr="Klep open">
            <a:hlinkClick r:id="rId4" action="ppaction://hlinksldjump"/>
            <a:extLst>
              <a:ext uri="{FF2B5EF4-FFF2-40B4-BE49-F238E27FC236}">
                <a16:creationId xmlns:a16="http://schemas.microsoft.com/office/drawing/2014/main" id="{76CC2406-1694-4FAB-8028-48273A4DD7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80677" y="5810831"/>
            <a:ext cx="914400" cy="914400"/>
          </a:xfrm>
          <a:prstGeom prst="rect">
            <a:avLst/>
          </a:prstGeom>
        </p:spPr>
      </p:pic>
      <p:pic>
        <p:nvPicPr>
          <p:cNvPr id="6" name="Audio 5">
            <a:hlinkClick r:id="" action="ppaction://media"/>
            <a:extLst>
              <a:ext uri="{FF2B5EF4-FFF2-40B4-BE49-F238E27FC236}">
                <a16:creationId xmlns:a16="http://schemas.microsoft.com/office/drawing/2014/main" id="{78A05FB7-73A4-414C-AABF-F0D4EA0983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323218666"/>
      </p:ext>
    </p:extLst>
  </p:cSld>
  <p:clrMapOvr>
    <a:masterClrMapping/>
  </p:clrMapOvr>
  <mc:AlternateContent xmlns:mc="http://schemas.openxmlformats.org/markup-compatibility/2006" xmlns:p14="http://schemas.microsoft.com/office/powerpoint/2010/main">
    <mc:Choice Requires="p14">
      <p:transition spd="med" p14:dur="700" advTm="62153">
        <p:fade/>
      </p:transition>
    </mc:Choice>
    <mc:Fallback xmlns="">
      <p:transition spd="med" advTm="621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217087"/>
          </a:xfrm>
          <a:prstGeom prst="rect">
            <a:avLst/>
          </a:prstGeom>
          <a:solidFill>
            <a:srgbClr val="FF000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bg1"/>
                </a:solidFill>
                <a:latin typeface="+mj-lt"/>
              </a:rPr>
              <a:t>Domein</a:t>
            </a:r>
          </a:p>
          <a:p>
            <a:r>
              <a:rPr lang="nl-BE" sz="6000" dirty="0">
                <a:solidFill>
                  <a:schemeClr val="bg1"/>
                </a:solidFill>
                <a:latin typeface="+mj-lt"/>
              </a:rPr>
              <a:t>Maatschappij &amp; Welzijn</a:t>
            </a:r>
          </a:p>
          <a:p>
            <a:endParaRPr lang="nl-BE" sz="5000" dirty="0">
              <a:solidFill>
                <a:schemeClr val="bg1"/>
              </a:solidFill>
              <a:latin typeface="+mj-lt"/>
            </a:endParaRPr>
          </a:p>
          <a:p>
            <a:endParaRPr lang="nl-BE" dirty="0">
              <a:solidFill>
                <a:schemeClr val="bg1"/>
              </a:solidFill>
            </a:endParaRPr>
          </a:p>
        </p:txBody>
      </p:sp>
      <p:sp>
        <p:nvSpPr>
          <p:cNvPr id="3" name="Rechthoek: afgeronde hoeken 2">
            <a:extLst>
              <a:ext uri="{FF2B5EF4-FFF2-40B4-BE49-F238E27FC236}">
                <a16:creationId xmlns:a16="http://schemas.microsoft.com/office/drawing/2014/main" id="{FC874D58-C43A-4F2E-8F8D-675CDA4A3AFE}"/>
              </a:ext>
            </a:extLst>
          </p:cNvPr>
          <p:cNvSpPr/>
          <p:nvPr/>
        </p:nvSpPr>
        <p:spPr>
          <a:xfrm>
            <a:off x="4903171" y="469409"/>
            <a:ext cx="6480720" cy="108012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Humane Wetenschappen</a:t>
            </a:r>
          </a:p>
        </p:txBody>
      </p:sp>
      <p:sp>
        <p:nvSpPr>
          <p:cNvPr id="5" name="Rechthoek: afgeronde hoeken 4">
            <a:extLst>
              <a:ext uri="{FF2B5EF4-FFF2-40B4-BE49-F238E27FC236}">
                <a16:creationId xmlns:a16="http://schemas.microsoft.com/office/drawing/2014/main" id="{360E23FD-B58B-43E0-A22B-789305CFB96D}"/>
              </a:ext>
            </a:extLst>
          </p:cNvPr>
          <p:cNvSpPr/>
          <p:nvPr/>
        </p:nvSpPr>
        <p:spPr>
          <a:xfrm>
            <a:off x="4870276" y="1769243"/>
            <a:ext cx="2880320" cy="650413"/>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5</a:t>
            </a:r>
            <a:r>
              <a:rPr lang="nl-BE" sz="2800" b="1" baseline="30000" dirty="0">
                <a:solidFill>
                  <a:schemeClr val="tx2">
                    <a:lumMod val="75000"/>
                  </a:schemeClr>
                </a:solidFill>
              </a:rPr>
              <a:t>e</a:t>
            </a:r>
            <a:r>
              <a:rPr lang="nl-BE" sz="2800" b="1" dirty="0">
                <a:solidFill>
                  <a:schemeClr val="tx2">
                    <a:lumMod val="75000"/>
                  </a:schemeClr>
                </a:solidFill>
              </a:rPr>
              <a:t> jaar</a:t>
            </a:r>
          </a:p>
        </p:txBody>
      </p:sp>
      <p:sp>
        <p:nvSpPr>
          <p:cNvPr id="6" name="Rechthoek: afgeronde hoeken 5">
            <a:extLst>
              <a:ext uri="{FF2B5EF4-FFF2-40B4-BE49-F238E27FC236}">
                <a16:creationId xmlns:a16="http://schemas.microsoft.com/office/drawing/2014/main" id="{55A229D5-0689-40A9-B80C-80E81EB497D2}"/>
              </a:ext>
            </a:extLst>
          </p:cNvPr>
          <p:cNvSpPr/>
          <p:nvPr/>
        </p:nvSpPr>
        <p:spPr>
          <a:xfrm>
            <a:off x="8470676" y="1769243"/>
            <a:ext cx="2880320" cy="650413"/>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6</a:t>
            </a:r>
            <a:r>
              <a:rPr lang="nl-BE" sz="2800" b="1" baseline="30000" dirty="0">
                <a:solidFill>
                  <a:schemeClr val="tx2">
                    <a:lumMod val="75000"/>
                  </a:schemeClr>
                </a:solidFill>
              </a:rPr>
              <a:t>e</a:t>
            </a:r>
            <a:r>
              <a:rPr lang="nl-BE" sz="2800" b="1" dirty="0">
                <a:solidFill>
                  <a:schemeClr val="tx2">
                    <a:lumMod val="75000"/>
                  </a:schemeClr>
                </a:solidFill>
              </a:rPr>
              <a:t> jaar</a:t>
            </a:r>
          </a:p>
        </p:txBody>
      </p:sp>
      <p:sp>
        <p:nvSpPr>
          <p:cNvPr id="7" name="Rechthoek: afgeronde hoeken 6">
            <a:extLst>
              <a:ext uri="{FF2B5EF4-FFF2-40B4-BE49-F238E27FC236}">
                <a16:creationId xmlns:a16="http://schemas.microsoft.com/office/drawing/2014/main" id="{390F9514-B448-46D8-81CE-15F58F008124}"/>
              </a:ext>
            </a:extLst>
          </p:cNvPr>
          <p:cNvSpPr/>
          <p:nvPr/>
        </p:nvSpPr>
        <p:spPr>
          <a:xfrm>
            <a:off x="4870276" y="2735127"/>
            <a:ext cx="2880320" cy="1225638"/>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4u </a:t>
            </a:r>
            <a:r>
              <a:rPr lang="nl-BE" sz="2800" b="1" dirty="0" err="1">
                <a:solidFill>
                  <a:schemeClr val="tx2">
                    <a:lumMod val="75000"/>
                  </a:schemeClr>
                </a:solidFill>
              </a:rPr>
              <a:t>Cultuur-wetenschappen</a:t>
            </a:r>
            <a:endParaRPr lang="nl-BE" sz="2800" b="1" dirty="0">
              <a:solidFill>
                <a:schemeClr val="tx2">
                  <a:lumMod val="75000"/>
                </a:schemeClr>
              </a:solidFill>
            </a:endParaRPr>
          </a:p>
        </p:txBody>
      </p:sp>
      <p:sp>
        <p:nvSpPr>
          <p:cNvPr id="9" name="Rechthoek: afgeronde hoeken 8">
            <a:extLst>
              <a:ext uri="{FF2B5EF4-FFF2-40B4-BE49-F238E27FC236}">
                <a16:creationId xmlns:a16="http://schemas.microsoft.com/office/drawing/2014/main" id="{9B1E37F9-B079-4274-B72B-911DE9EEB0E1}"/>
              </a:ext>
            </a:extLst>
          </p:cNvPr>
          <p:cNvSpPr/>
          <p:nvPr/>
        </p:nvSpPr>
        <p:spPr>
          <a:xfrm>
            <a:off x="8470676" y="2735127"/>
            <a:ext cx="2880320" cy="1225638"/>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4u </a:t>
            </a:r>
            <a:r>
              <a:rPr lang="nl-BE" sz="2800" b="1" dirty="0" err="1">
                <a:solidFill>
                  <a:schemeClr val="tx2">
                    <a:lumMod val="75000"/>
                  </a:schemeClr>
                </a:solidFill>
              </a:rPr>
              <a:t>Cultuur-wetenschappen</a:t>
            </a:r>
            <a:endParaRPr lang="nl-BE" sz="2800" b="1" dirty="0">
              <a:solidFill>
                <a:schemeClr val="tx2">
                  <a:lumMod val="75000"/>
                </a:schemeClr>
              </a:solidFill>
            </a:endParaRPr>
          </a:p>
        </p:txBody>
      </p:sp>
      <p:sp>
        <p:nvSpPr>
          <p:cNvPr id="10" name="Rechthoek: afgeronde hoeken 9">
            <a:extLst>
              <a:ext uri="{FF2B5EF4-FFF2-40B4-BE49-F238E27FC236}">
                <a16:creationId xmlns:a16="http://schemas.microsoft.com/office/drawing/2014/main" id="{18005D4D-B706-4D7B-A78B-E787D8220AEC}"/>
              </a:ext>
            </a:extLst>
          </p:cNvPr>
          <p:cNvSpPr/>
          <p:nvPr/>
        </p:nvSpPr>
        <p:spPr>
          <a:xfrm>
            <a:off x="4870276" y="4276236"/>
            <a:ext cx="2880320" cy="1225638"/>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4u </a:t>
            </a:r>
            <a:r>
              <a:rPr lang="nl-BE" sz="2800" b="1" dirty="0" err="1">
                <a:solidFill>
                  <a:schemeClr val="tx2">
                    <a:lumMod val="75000"/>
                  </a:schemeClr>
                </a:solidFill>
              </a:rPr>
              <a:t>Gedrags-wetenschappen</a:t>
            </a:r>
            <a:endParaRPr lang="nl-BE" sz="2800" b="1" dirty="0">
              <a:solidFill>
                <a:schemeClr val="tx2">
                  <a:lumMod val="75000"/>
                </a:schemeClr>
              </a:solidFill>
            </a:endParaRPr>
          </a:p>
        </p:txBody>
      </p:sp>
      <p:sp>
        <p:nvSpPr>
          <p:cNvPr id="11" name="Rechthoek: afgeronde hoeken 10">
            <a:extLst>
              <a:ext uri="{FF2B5EF4-FFF2-40B4-BE49-F238E27FC236}">
                <a16:creationId xmlns:a16="http://schemas.microsoft.com/office/drawing/2014/main" id="{B8EF12A3-C6FB-4FA0-94FE-FABD33946E1E}"/>
              </a:ext>
            </a:extLst>
          </p:cNvPr>
          <p:cNvSpPr/>
          <p:nvPr/>
        </p:nvSpPr>
        <p:spPr>
          <a:xfrm>
            <a:off x="8483005" y="4276236"/>
            <a:ext cx="2880320" cy="1225638"/>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4u </a:t>
            </a:r>
            <a:r>
              <a:rPr lang="nl-BE" sz="2800" b="1" dirty="0" err="1">
                <a:solidFill>
                  <a:schemeClr val="tx2">
                    <a:lumMod val="75000"/>
                  </a:schemeClr>
                </a:solidFill>
              </a:rPr>
              <a:t>Gedrags-wetenschappen</a:t>
            </a:r>
            <a:endParaRPr lang="nl-BE" sz="2800" b="1" dirty="0">
              <a:solidFill>
                <a:schemeClr val="tx2">
                  <a:lumMod val="75000"/>
                </a:schemeClr>
              </a:solidFill>
            </a:endParaRPr>
          </a:p>
        </p:txBody>
      </p:sp>
      <p:sp>
        <p:nvSpPr>
          <p:cNvPr id="12" name="Rechthoek: afgeronde hoeken 11">
            <a:extLst>
              <a:ext uri="{FF2B5EF4-FFF2-40B4-BE49-F238E27FC236}">
                <a16:creationId xmlns:a16="http://schemas.microsoft.com/office/drawing/2014/main" id="{7026C928-C0D9-455B-B714-D8849B50C00F}"/>
              </a:ext>
            </a:extLst>
          </p:cNvPr>
          <p:cNvSpPr/>
          <p:nvPr/>
        </p:nvSpPr>
        <p:spPr>
          <a:xfrm>
            <a:off x="4870276" y="5815561"/>
            <a:ext cx="2880320" cy="650413"/>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2">
                    <a:lumMod val="75000"/>
                  </a:schemeClr>
                </a:solidFill>
              </a:rPr>
              <a:t>1u </a:t>
            </a:r>
            <a:r>
              <a:rPr lang="nl-BE" b="1" dirty="0" err="1">
                <a:solidFill>
                  <a:schemeClr val="tx2">
                    <a:lumMod val="75000"/>
                  </a:schemeClr>
                </a:solidFill>
              </a:rPr>
              <a:t>Actualiteit&amp;Mediawijsheid</a:t>
            </a:r>
            <a:endParaRPr lang="nl-BE" b="1" dirty="0">
              <a:solidFill>
                <a:schemeClr val="tx2">
                  <a:lumMod val="75000"/>
                </a:schemeClr>
              </a:solidFill>
            </a:endParaRPr>
          </a:p>
        </p:txBody>
      </p:sp>
      <p:sp>
        <p:nvSpPr>
          <p:cNvPr id="13" name="Rechthoek: afgeronde hoeken 12">
            <a:extLst>
              <a:ext uri="{FF2B5EF4-FFF2-40B4-BE49-F238E27FC236}">
                <a16:creationId xmlns:a16="http://schemas.microsoft.com/office/drawing/2014/main" id="{7D06251F-9BE6-4E14-92F2-D889E46FDAFD}"/>
              </a:ext>
            </a:extLst>
          </p:cNvPr>
          <p:cNvSpPr/>
          <p:nvPr/>
        </p:nvSpPr>
        <p:spPr>
          <a:xfrm>
            <a:off x="8503571" y="5815560"/>
            <a:ext cx="2880320" cy="650413"/>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tx2">
                    <a:lumMod val="75000"/>
                  </a:schemeClr>
                </a:solidFill>
              </a:rPr>
              <a:t>1u </a:t>
            </a:r>
            <a:r>
              <a:rPr lang="nl-BE" b="1" dirty="0" err="1">
                <a:solidFill>
                  <a:schemeClr val="tx2">
                    <a:lumMod val="75000"/>
                  </a:schemeClr>
                </a:solidFill>
              </a:rPr>
              <a:t>Actualiteit&amp;Mediawijsheid</a:t>
            </a:r>
            <a:endParaRPr lang="nl-BE" b="1" dirty="0">
              <a:solidFill>
                <a:schemeClr val="tx2">
                  <a:lumMod val="75000"/>
                </a:schemeClr>
              </a:solidFill>
            </a:endParaRPr>
          </a:p>
        </p:txBody>
      </p:sp>
      <p:pic>
        <p:nvPicPr>
          <p:cNvPr id="15" name="Audio 14">
            <a:hlinkClick r:id="" action="ppaction://media"/>
            <a:extLst>
              <a:ext uri="{FF2B5EF4-FFF2-40B4-BE49-F238E27FC236}">
                <a16:creationId xmlns:a16="http://schemas.microsoft.com/office/drawing/2014/main" id="{A619EB26-C559-4F5B-985C-9E1FBBBCD6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4006031000"/>
      </p:ext>
    </p:extLst>
  </p:cSld>
  <p:clrMapOvr>
    <a:masterClrMapping/>
  </p:clrMapOvr>
  <mc:AlternateContent xmlns:mc="http://schemas.openxmlformats.org/markup-compatibility/2006" xmlns:p14="http://schemas.microsoft.com/office/powerpoint/2010/main">
    <mc:Choice Requires="p14">
      <p:transition spd="med" p14:dur="700" advTm="21931">
        <p:fade/>
      </p:transition>
    </mc:Choice>
    <mc:Fallback xmlns="">
      <p:transition spd="med" advTm="219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155268C-9413-4A40-B34A-13E754043F44}"/>
              </a:ext>
            </a:extLst>
          </p:cNvPr>
          <p:cNvSpPr txBox="1"/>
          <p:nvPr/>
        </p:nvSpPr>
        <p:spPr>
          <a:xfrm>
            <a:off x="189756" y="469409"/>
            <a:ext cx="4320480" cy="6217087"/>
          </a:xfrm>
          <a:prstGeom prst="rect">
            <a:avLst/>
          </a:prstGeom>
          <a:solidFill>
            <a:srgbClr val="FF0000"/>
          </a:solidFill>
        </p:spPr>
        <p:txBody>
          <a:bodyPr wrap="square" rtlCol="0">
            <a:spAutoFit/>
          </a:bodyPr>
          <a:lstStyle/>
          <a:p>
            <a:endParaRPr lang="nl-BE" sz="5000" dirty="0">
              <a:solidFill>
                <a:schemeClr val="bg1"/>
              </a:solidFill>
              <a:latin typeface="+mj-lt"/>
            </a:endParaRPr>
          </a:p>
          <a:p>
            <a:endParaRPr lang="nl-BE" sz="5000" dirty="0">
              <a:solidFill>
                <a:schemeClr val="bg1"/>
              </a:solidFill>
              <a:latin typeface="+mj-lt"/>
            </a:endParaRPr>
          </a:p>
          <a:p>
            <a:endParaRPr lang="nl-BE" sz="5000" dirty="0">
              <a:solidFill>
                <a:schemeClr val="bg1"/>
              </a:solidFill>
              <a:latin typeface="+mj-lt"/>
            </a:endParaRPr>
          </a:p>
          <a:p>
            <a:r>
              <a:rPr lang="nl-BE" sz="6000" dirty="0">
                <a:solidFill>
                  <a:schemeClr val="bg1"/>
                </a:solidFill>
                <a:latin typeface="+mj-lt"/>
              </a:rPr>
              <a:t>Domein</a:t>
            </a:r>
          </a:p>
          <a:p>
            <a:r>
              <a:rPr lang="nl-BE" sz="6000" dirty="0">
                <a:solidFill>
                  <a:schemeClr val="bg1"/>
                </a:solidFill>
                <a:latin typeface="+mj-lt"/>
              </a:rPr>
              <a:t>Maatschappij &amp; Welzijn</a:t>
            </a:r>
          </a:p>
          <a:p>
            <a:endParaRPr lang="nl-BE" sz="5000" dirty="0">
              <a:solidFill>
                <a:schemeClr val="bg1"/>
              </a:solidFill>
              <a:latin typeface="+mj-lt"/>
            </a:endParaRPr>
          </a:p>
          <a:p>
            <a:endParaRPr lang="nl-BE" dirty="0">
              <a:solidFill>
                <a:schemeClr val="bg1"/>
              </a:solidFill>
            </a:endParaRPr>
          </a:p>
        </p:txBody>
      </p:sp>
      <p:sp>
        <p:nvSpPr>
          <p:cNvPr id="3" name="Rechthoek: afgeronde hoeken 2">
            <a:extLst>
              <a:ext uri="{FF2B5EF4-FFF2-40B4-BE49-F238E27FC236}">
                <a16:creationId xmlns:a16="http://schemas.microsoft.com/office/drawing/2014/main" id="{FC874D58-C43A-4F2E-8F8D-675CDA4A3AFE}"/>
              </a:ext>
            </a:extLst>
          </p:cNvPr>
          <p:cNvSpPr/>
          <p:nvPr/>
        </p:nvSpPr>
        <p:spPr>
          <a:xfrm>
            <a:off x="4870276" y="469409"/>
            <a:ext cx="6480720" cy="15914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t>Humane Wetenschappen keuze uit:</a:t>
            </a:r>
          </a:p>
        </p:txBody>
      </p:sp>
      <p:sp>
        <p:nvSpPr>
          <p:cNvPr id="12" name="Rechthoek: afgeronde hoeken 11">
            <a:extLst>
              <a:ext uri="{FF2B5EF4-FFF2-40B4-BE49-F238E27FC236}">
                <a16:creationId xmlns:a16="http://schemas.microsoft.com/office/drawing/2014/main" id="{71DC1312-CA7E-4B7E-A58C-1DD5D6926B0D}"/>
              </a:ext>
            </a:extLst>
          </p:cNvPr>
          <p:cNvSpPr/>
          <p:nvPr/>
        </p:nvSpPr>
        <p:spPr>
          <a:xfrm>
            <a:off x="4870276" y="2531192"/>
            <a:ext cx="2991648" cy="1795616"/>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5</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Verdieping Humane Wetenschappen</a:t>
            </a:r>
          </a:p>
        </p:txBody>
      </p:sp>
      <p:sp>
        <p:nvSpPr>
          <p:cNvPr id="13" name="Rechthoek: afgeronde hoeken 12">
            <a:extLst>
              <a:ext uri="{FF2B5EF4-FFF2-40B4-BE49-F238E27FC236}">
                <a16:creationId xmlns:a16="http://schemas.microsoft.com/office/drawing/2014/main" id="{D1DA17B8-BF1B-4AC6-B202-20C69DD37BC3}"/>
              </a:ext>
            </a:extLst>
          </p:cNvPr>
          <p:cNvSpPr/>
          <p:nvPr/>
        </p:nvSpPr>
        <p:spPr>
          <a:xfrm>
            <a:off x="8359348" y="2531192"/>
            <a:ext cx="2991648" cy="1795616"/>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6</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Verdieping Humane Wetenschappen</a:t>
            </a:r>
          </a:p>
        </p:txBody>
      </p:sp>
      <p:sp>
        <p:nvSpPr>
          <p:cNvPr id="14" name="Rechthoek: afgeronde hoeken 13">
            <a:extLst>
              <a:ext uri="{FF2B5EF4-FFF2-40B4-BE49-F238E27FC236}">
                <a16:creationId xmlns:a16="http://schemas.microsoft.com/office/drawing/2014/main" id="{964DE881-9D6B-4947-804B-31CFBE7A8FEE}"/>
              </a:ext>
            </a:extLst>
          </p:cNvPr>
          <p:cNvSpPr/>
          <p:nvPr/>
        </p:nvSpPr>
        <p:spPr>
          <a:xfrm>
            <a:off x="4870276" y="4890880"/>
            <a:ext cx="2991648" cy="1795616"/>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5</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Duits</a:t>
            </a:r>
          </a:p>
        </p:txBody>
      </p:sp>
      <p:sp>
        <p:nvSpPr>
          <p:cNvPr id="15" name="Rechthoek: afgeronde hoeken 14">
            <a:extLst>
              <a:ext uri="{FF2B5EF4-FFF2-40B4-BE49-F238E27FC236}">
                <a16:creationId xmlns:a16="http://schemas.microsoft.com/office/drawing/2014/main" id="{B549C684-26E5-4F3E-A6CA-CD7AF30D3F9A}"/>
              </a:ext>
            </a:extLst>
          </p:cNvPr>
          <p:cNvSpPr/>
          <p:nvPr/>
        </p:nvSpPr>
        <p:spPr>
          <a:xfrm>
            <a:off x="8359348" y="4890880"/>
            <a:ext cx="2991648" cy="1795616"/>
          </a:xfrm>
          <a:prstGeom prst="roundRect">
            <a:avLst/>
          </a:prstGeom>
          <a:solidFill>
            <a:srgbClr val="F1B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dirty="0">
                <a:solidFill>
                  <a:schemeClr val="tx2">
                    <a:lumMod val="75000"/>
                  </a:schemeClr>
                </a:solidFill>
              </a:rPr>
              <a:t>6</a:t>
            </a:r>
            <a:r>
              <a:rPr lang="nl-BE" sz="2800" b="1" baseline="30000" dirty="0">
                <a:solidFill>
                  <a:schemeClr val="tx2">
                    <a:lumMod val="75000"/>
                  </a:schemeClr>
                </a:solidFill>
              </a:rPr>
              <a:t>e</a:t>
            </a:r>
            <a:r>
              <a:rPr lang="nl-BE" sz="2800" b="1" dirty="0">
                <a:solidFill>
                  <a:schemeClr val="tx2">
                    <a:lumMod val="75000"/>
                  </a:schemeClr>
                </a:solidFill>
              </a:rPr>
              <a:t> jaar</a:t>
            </a:r>
          </a:p>
          <a:p>
            <a:pPr algn="ctr"/>
            <a:r>
              <a:rPr lang="nl-BE" sz="2800" b="1" dirty="0">
                <a:solidFill>
                  <a:schemeClr val="tx2">
                    <a:lumMod val="75000"/>
                  </a:schemeClr>
                </a:solidFill>
              </a:rPr>
              <a:t>Duits</a:t>
            </a:r>
            <a:br>
              <a:rPr lang="nl-BE" sz="2800" b="1" dirty="0">
                <a:solidFill>
                  <a:schemeClr val="tx2">
                    <a:lumMod val="75000"/>
                  </a:schemeClr>
                </a:solidFill>
              </a:rPr>
            </a:br>
            <a:r>
              <a:rPr lang="nl-BE" b="1" dirty="0">
                <a:solidFill>
                  <a:schemeClr val="tx2">
                    <a:lumMod val="75000"/>
                  </a:schemeClr>
                </a:solidFill>
              </a:rPr>
              <a:t>(vanaf schooljaar 21-22)</a:t>
            </a:r>
            <a:endParaRPr lang="nl-BE" sz="2800" b="1" dirty="0">
              <a:solidFill>
                <a:schemeClr val="tx2">
                  <a:lumMod val="75000"/>
                </a:schemeClr>
              </a:solidFill>
            </a:endParaRPr>
          </a:p>
        </p:txBody>
      </p:sp>
      <p:pic>
        <p:nvPicPr>
          <p:cNvPr id="8" name="Graphic 7" descr="Klep open">
            <a:hlinkClick r:id="rId4" action="ppaction://hlinksldjump"/>
            <a:extLst>
              <a:ext uri="{FF2B5EF4-FFF2-40B4-BE49-F238E27FC236}">
                <a16:creationId xmlns:a16="http://schemas.microsoft.com/office/drawing/2014/main" id="{2B156C66-9B9D-4625-9B82-7E8A7345CB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3075" y="5788688"/>
            <a:ext cx="914400" cy="914400"/>
          </a:xfrm>
          <a:prstGeom prst="rect">
            <a:avLst/>
          </a:prstGeom>
        </p:spPr>
      </p:pic>
      <p:pic>
        <p:nvPicPr>
          <p:cNvPr id="6" name="Audio 5">
            <a:hlinkClick r:id="" action="ppaction://media"/>
            <a:extLst>
              <a:ext uri="{FF2B5EF4-FFF2-40B4-BE49-F238E27FC236}">
                <a16:creationId xmlns:a16="http://schemas.microsoft.com/office/drawing/2014/main" id="{6F099333-2225-421C-8E1C-77D1187380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701682835"/>
      </p:ext>
    </p:extLst>
  </p:cSld>
  <p:clrMapOvr>
    <a:masterClrMapping/>
  </p:clrMapOvr>
  <mc:AlternateContent xmlns:mc="http://schemas.openxmlformats.org/markup-compatibility/2006" xmlns:p14="http://schemas.microsoft.com/office/powerpoint/2010/main">
    <mc:Choice Requires="p14">
      <p:transition spd="med" p14:dur="700" advTm="96535">
        <p:fade/>
      </p:transition>
    </mc:Choice>
    <mc:Fallback xmlns="">
      <p:transition spd="med" advTm="965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1C25D8-1ED0-424F-AC7E-F8E4B1628CBF}"/>
              </a:ext>
            </a:extLst>
          </p:cNvPr>
          <p:cNvSpPr>
            <a:spLocks noGrp="1"/>
          </p:cNvSpPr>
          <p:nvPr>
            <p:ph type="title"/>
          </p:nvPr>
        </p:nvSpPr>
        <p:spPr>
          <a:xfrm>
            <a:off x="1023861" y="585216"/>
            <a:ext cx="3132765" cy="1499616"/>
          </a:xfrm>
        </p:spPr>
        <p:txBody>
          <a:bodyPr>
            <a:normAutofit/>
          </a:bodyPr>
          <a:lstStyle/>
          <a:p>
            <a:r>
              <a:rPr lang="nl-BE" sz="3700"/>
              <a:t>Lessentabel</a:t>
            </a:r>
            <a:br>
              <a:rPr lang="nl-BE" sz="3700"/>
            </a:br>
            <a:r>
              <a:rPr lang="nl-BE" sz="3700"/>
              <a:t>Humane Wetenschappen</a:t>
            </a:r>
          </a:p>
        </p:txBody>
      </p:sp>
      <p:graphicFrame>
        <p:nvGraphicFramePr>
          <p:cNvPr id="8" name="Tijdelijke aanduiding voor inhoud 5">
            <a:extLst>
              <a:ext uri="{FF2B5EF4-FFF2-40B4-BE49-F238E27FC236}">
                <a16:creationId xmlns:a16="http://schemas.microsoft.com/office/drawing/2014/main" id="{3F734941-EAB5-4CDD-BCF7-03207B7B4984}"/>
              </a:ext>
            </a:extLst>
          </p:cNvPr>
          <p:cNvGraphicFramePr>
            <a:graphicFrameLocks/>
          </p:cNvGraphicFramePr>
          <p:nvPr/>
        </p:nvGraphicFramePr>
        <p:xfrm>
          <a:off x="4685062" y="640080"/>
          <a:ext cx="6819919" cy="5577853"/>
        </p:xfrm>
        <a:graphic>
          <a:graphicData uri="http://schemas.openxmlformats.org/drawingml/2006/table">
            <a:tbl>
              <a:tblPr firstRow="1" firstCol="1" bandRow="1"/>
              <a:tblGrid>
                <a:gridCol w="4490101">
                  <a:extLst>
                    <a:ext uri="{9D8B030D-6E8A-4147-A177-3AD203B41FA5}">
                      <a16:colId xmlns:a16="http://schemas.microsoft.com/office/drawing/2014/main" val="1279801240"/>
                    </a:ext>
                  </a:extLst>
                </a:gridCol>
                <a:gridCol w="1164909">
                  <a:extLst>
                    <a:ext uri="{9D8B030D-6E8A-4147-A177-3AD203B41FA5}">
                      <a16:colId xmlns:a16="http://schemas.microsoft.com/office/drawing/2014/main" val="259773468"/>
                    </a:ext>
                  </a:extLst>
                </a:gridCol>
                <a:gridCol w="1164909">
                  <a:extLst>
                    <a:ext uri="{9D8B030D-6E8A-4147-A177-3AD203B41FA5}">
                      <a16:colId xmlns:a16="http://schemas.microsoft.com/office/drawing/2014/main" val="3203499984"/>
                    </a:ext>
                  </a:extLst>
                </a:gridCol>
              </a:tblGrid>
              <a:tr h="328109">
                <a:tc>
                  <a:txBody>
                    <a:bodyPr/>
                    <a:lstStyle/>
                    <a:p>
                      <a:pPr algn="ct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Vakken</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5e jaar</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6e jaar</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433248"/>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Cultuurwetenschappen</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8037317"/>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Gedragswetenschappen</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9889957"/>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Actualiteit &amp; Mediawijsheid</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8686"/>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Wiskunde</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847613"/>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Nederlands</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4</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891315"/>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Frans</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3</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1007084"/>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Engels</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104533"/>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Godsdienst</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109141"/>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Geschiedenis</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762728"/>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Esthetica</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8041724"/>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Lichamelijke opvoeding</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353498"/>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Aardrijkskunde</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7911036"/>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Natuurwetenschappen</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984642672"/>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Verdieping Humane Wetenschappen / Duits</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453687030"/>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Verdieping Humane Wetenschappen</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 </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1</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8791228"/>
                  </a:ext>
                </a:extLst>
              </a:tr>
              <a:tr h="328109">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Totaal aantal uren</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32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l-BE" sz="1700">
                          <a:effectLst/>
                          <a:latin typeface="Franklin Gothic Demi" panose="020B0703020102020204" pitchFamily="34" charset="0"/>
                          <a:ea typeface="Calibri" panose="020F0502020204030204" pitchFamily="34" charset="0"/>
                          <a:cs typeface="Times New Roman" panose="02020603050405020304" pitchFamily="18" charset="0"/>
                        </a:rPr>
                        <a:t>32</a:t>
                      </a:r>
                      <a:endParaRPr lang="nl-BE" sz="1700">
                        <a:effectLst/>
                        <a:latin typeface="Calibri" panose="020F0502020204030204" pitchFamily="34" charset="0"/>
                        <a:ea typeface="Calibri" panose="020F0502020204030204" pitchFamily="34" charset="0"/>
                        <a:cs typeface="Times New Roman" panose="02020603050405020304" pitchFamily="18" charset="0"/>
                      </a:endParaRPr>
                    </a:p>
                  </a:txBody>
                  <a:tcPr marL="70998" marR="709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905141"/>
                  </a:ext>
                </a:extLst>
              </a:tr>
            </a:tbl>
          </a:graphicData>
        </a:graphic>
      </p:graphicFrame>
      <p:pic>
        <p:nvPicPr>
          <p:cNvPr id="12" name="Tijdelijke aanduiding voor inhoud 11" descr="Klep open">
            <a:hlinkClick r:id="rId4" action="ppaction://hlinksldjump"/>
            <a:extLst>
              <a:ext uri="{FF2B5EF4-FFF2-40B4-BE49-F238E27FC236}">
                <a16:creationId xmlns:a16="http://schemas.microsoft.com/office/drawing/2014/main" id="{3BA449C4-075C-4645-B6D1-3D10DE995602}"/>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a:off x="1023861" y="5303533"/>
            <a:ext cx="914400" cy="914400"/>
          </a:xfrm>
          <a:prstGeom prst="rect">
            <a:avLst/>
          </a:prstGeom>
        </p:spPr>
      </p:pic>
      <p:pic>
        <p:nvPicPr>
          <p:cNvPr id="13" name="Audio 12">
            <a:hlinkClick r:id="" action="ppaction://media"/>
            <a:extLst>
              <a:ext uri="{FF2B5EF4-FFF2-40B4-BE49-F238E27FC236}">
                <a16:creationId xmlns:a16="http://schemas.microsoft.com/office/drawing/2014/main" id="{F03A6F53-3761-41FF-8BB6-50B9C52A67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692135177"/>
      </p:ext>
    </p:extLst>
  </p:cSld>
  <p:clrMapOvr>
    <a:masterClrMapping/>
  </p:clrMapOvr>
  <mc:AlternateContent xmlns:mc="http://schemas.openxmlformats.org/markup-compatibility/2006" xmlns:p14="http://schemas.microsoft.com/office/powerpoint/2010/main">
    <mc:Choice Requires="p14">
      <p:transition spd="med" p14:dur="700" advTm="10961">
        <p:fade/>
      </p:transition>
    </mc:Choice>
    <mc:Fallback xmlns="">
      <p:transition spd="med" advTm="109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36D3FAE-A905-448F-AF7C-9715FC1CFB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1801"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30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el 1">
            <a:extLst>
              <a:ext uri="{FF2B5EF4-FFF2-40B4-BE49-F238E27FC236}">
                <a16:creationId xmlns:a16="http://schemas.microsoft.com/office/drawing/2014/main" id="{BFD94452-847F-44A4-B29F-946127F711E6}"/>
              </a:ext>
            </a:extLst>
          </p:cNvPr>
          <p:cNvSpPr>
            <a:spLocks noGrp="1"/>
          </p:cNvSpPr>
          <p:nvPr>
            <p:ph type="title"/>
          </p:nvPr>
        </p:nvSpPr>
        <p:spPr>
          <a:xfrm>
            <a:off x="964536" y="804333"/>
            <a:ext cx="3391017" cy="5249334"/>
          </a:xfrm>
        </p:spPr>
        <p:txBody>
          <a:bodyPr vert="horz" lIns="91440" tIns="45720" rIns="91440" bIns="45720" rtlCol="0" anchor="ctr">
            <a:normAutofit/>
          </a:bodyPr>
          <a:lstStyle/>
          <a:p>
            <a:pPr defTabSz="914400"/>
            <a:r>
              <a:rPr lang="en-US" sz="5000" spc="100" dirty="0" err="1">
                <a:solidFill>
                  <a:srgbClr val="FFFFFF"/>
                </a:solidFill>
              </a:rPr>
              <a:t>Ons</a:t>
            </a:r>
            <a:r>
              <a:rPr lang="en-US" sz="5000" spc="100" dirty="0">
                <a:solidFill>
                  <a:srgbClr val="FFFFFF"/>
                </a:solidFill>
              </a:rPr>
              <a:t> </a:t>
            </a:r>
            <a:r>
              <a:rPr lang="en-US" sz="5000" spc="100" dirty="0" err="1">
                <a:solidFill>
                  <a:srgbClr val="FFFFFF"/>
                </a:solidFill>
              </a:rPr>
              <a:t>pedagogisch</a:t>
            </a:r>
            <a:r>
              <a:rPr lang="en-US" sz="5000" spc="100" dirty="0">
                <a:solidFill>
                  <a:srgbClr val="FFFFFF"/>
                </a:solidFill>
              </a:rPr>
              <a:t> project</a:t>
            </a:r>
          </a:p>
        </p:txBody>
      </p:sp>
      <p:sp>
        <p:nvSpPr>
          <p:cNvPr id="15" name="Rechthoek: afgeronde hoeken 15">
            <a:extLst>
              <a:ext uri="{FF2B5EF4-FFF2-40B4-BE49-F238E27FC236}">
                <a16:creationId xmlns:a16="http://schemas.microsoft.com/office/drawing/2014/main" id="{F153127C-2749-4DF0-A37C-55CA897BFBA6}"/>
              </a:ext>
            </a:extLst>
          </p:cNvPr>
          <p:cNvSpPr>
            <a:spLocks noChangeArrowheads="1"/>
          </p:cNvSpPr>
          <p:nvPr/>
        </p:nvSpPr>
        <p:spPr bwMode="auto">
          <a:xfrm>
            <a:off x="5230316" y="2286910"/>
            <a:ext cx="6624736" cy="792088"/>
          </a:xfrm>
          <a:prstGeom prst="roundRect">
            <a:avLst>
              <a:gd name="adj" fmla="val 16667"/>
            </a:avLst>
          </a:prstGeom>
          <a:solidFill>
            <a:srgbClr val="4472C4"/>
          </a:solidFill>
          <a:ln w="12700">
            <a:solidFill>
              <a:srgbClr val="0070C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altLang="nl-BE" sz="28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Calibri" panose="020F0502020204030204" pitchFamily="34" charset="0"/>
                <a:cs typeface="Times New Roman" panose="02020603050405020304" pitchFamily="18" charset="0"/>
              </a:rPr>
              <a:t>iedereen een warm hart heeft voor jou!</a:t>
            </a:r>
            <a:endParaRPr kumimoji="0" lang="nl-BE" altLang="nl-BE" sz="28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endParaRPr>
          </a:p>
        </p:txBody>
      </p:sp>
      <p:sp>
        <p:nvSpPr>
          <p:cNvPr id="16" name="Rechthoek: afgeronde hoeken 16">
            <a:extLst>
              <a:ext uri="{FF2B5EF4-FFF2-40B4-BE49-F238E27FC236}">
                <a16:creationId xmlns:a16="http://schemas.microsoft.com/office/drawing/2014/main" id="{9FF99136-1D94-4F49-98D2-8C99A6FACB90}"/>
              </a:ext>
            </a:extLst>
          </p:cNvPr>
          <p:cNvSpPr>
            <a:spLocks noChangeArrowheads="1"/>
          </p:cNvSpPr>
          <p:nvPr/>
        </p:nvSpPr>
        <p:spPr bwMode="auto">
          <a:xfrm>
            <a:off x="5173948" y="1158204"/>
            <a:ext cx="6624736" cy="792088"/>
          </a:xfrm>
          <a:prstGeom prst="roundRect">
            <a:avLst>
              <a:gd name="adj" fmla="val 16667"/>
            </a:avLst>
          </a:prstGeom>
          <a:solidFill>
            <a:srgbClr val="70EF31"/>
          </a:solidFill>
          <a:ln w="12700">
            <a:solidFill>
              <a:srgbClr val="70EF3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altLang="nl-BE" sz="28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Calibri" panose="020F0502020204030204" pitchFamily="34" charset="0"/>
                <a:cs typeface="Times New Roman" panose="02020603050405020304" pitchFamily="18" charset="0"/>
              </a:rPr>
              <a:t>wij helpen je talenten te ontdekken!</a:t>
            </a:r>
            <a:endParaRPr kumimoji="0" lang="nl-BE" altLang="nl-BE" sz="32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endParaRPr>
          </a:p>
        </p:txBody>
      </p:sp>
      <p:sp>
        <p:nvSpPr>
          <p:cNvPr id="17" name="Rechthoek: afgeronde hoeken 17">
            <a:extLst>
              <a:ext uri="{FF2B5EF4-FFF2-40B4-BE49-F238E27FC236}">
                <a16:creationId xmlns:a16="http://schemas.microsoft.com/office/drawing/2014/main" id="{A819126F-27D2-4660-9D7D-B218C1D999C6}"/>
              </a:ext>
            </a:extLst>
          </p:cNvPr>
          <p:cNvSpPr>
            <a:spLocks noChangeArrowheads="1"/>
          </p:cNvSpPr>
          <p:nvPr/>
        </p:nvSpPr>
        <p:spPr bwMode="auto">
          <a:xfrm>
            <a:off x="5218638" y="3415616"/>
            <a:ext cx="6624736" cy="792088"/>
          </a:xfrm>
          <a:prstGeom prst="roundRect">
            <a:avLst>
              <a:gd name="adj" fmla="val 16667"/>
            </a:avLst>
          </a:prstGeom>
          <a:solidFill>
            <a:srgbClr val="FF0000"/>
          </a:solidFill>
          <a:ln w="127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altLang="nl-BE" sz="28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Calibri" panose="020F0502020204030204" pitchFamily="34" charset="0"/>
                <a:cs typeface="Times New Roman" panose="02020603050405020304" pitchFamily="18" charset="0"/>
              </a:rPr>
              <a:t>wij open communiceren met jou!</a:t>
            </a:r>
            <a:endParaRPr kumimoji="0" lang="nl-BE" altLang="nl-BE" sz="32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endParaRPr>
          </a:p>
        </p:txBody>
      </p:sp>
      <p:sp>
        <p:nvSpPr>
          <p:cNvPr id="18" name="Rechthoek: afgeronde hoeken 18">
            <a:extLst>
              <a:ext uri="{FF2B5EF4-FFF2-40B4-BE49-F238E27FC236}">
                <a16:creationId xmlns:a16="http://schemas.microsoft.com/office/drawing/2014/main" id="{54631107-D6EE-4D7F-ADBB-6967D82F9037}"/>
              </a:ext>
            </a:extLst>
          </p:cNvPr>
          <p:cNvSpPr>
            <a:spLocks noChangeArrowheads="1"/>
          </p:cNvSpPr>
          <p:nvPr/>
        </p:nvSpPr>
        <p:spPr bwMode="auto">
          <a:xfrm>
            <a:off x="5218638" y="4544322"/>
            <a:ext cx="6624736" cy="792088"/>
          </a:xfrm>
          <a:prstGeom prst="roundRect">
            <a:avLst>
              <a:gd name="adj" fmla="val 16667"/>
            </a:avLst>
          </a:prstGeom>
          <a:solidFill>
            <a:srgbClr val="FF7111"/>
          </a:solidFill>
          <a:ln w="12700">
            <a:solidFill>
              <a:srgbClr val="FF7111"/>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altLang="nl-BE" sz="24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Calibri" panose="020F0502020204030204" pitchFamily="34" charset="0"/>
                <a:cs typeface="Times New Roman" panose="02020603050405020304" pitchFamily="18" charset="0"/>
              </a:rPr>
              <a:t>jij je thuis kan voelen, zeker als je op internaat zit!</a:t>
            </a:r>
            <a:endParaRPr kumimoji="0" lang="nl-BE" altLang="nl-BE" sz="28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endParaRPr>
          </a:p>
        </p:txBody>
      </p:sp>
      <p:sp>
        <p:nvSpPr>
          <p:cNvPr id="19" name="Rechthoek: afgeronde hoeken 19">
            <a:extLst>
              <a:ext uri="{FF2B5EF4-FFF2-40B4-BE49-F238E27FC236}">
                <a16:creationId xmlns:a16="http://schemas.microsoft.com/office/drawing/2014/main" id="{40B7472F-2C86-4FA3-991C-91C0F929B0D3}"/>
              </a:ext>
            </a:extLst>
          </p:cNvPr>
          <p:cNvSpPr>
            <a:spLocks noChangeArrowheads="1"/>
          </p:cNvSpPr>
          <p:nvPr/>
        </p:nvSpPr>
        <p:spPr bwMode="auto">
          <a:xfrm>
            <a:off x="5218638" y="5673028"/>
            <a:ext cx="6624736" cy="792088"/>
          </a:xfrm>
          <a:prstGeom prst="roundRect">
            <a:avLst>
              <a:gd name="adj" fmla="val 16667"/>
            </a:avLst>
          </a:prstGeom>
          <a:solidFill>
            <a:srgbClr val="FFC000"/>
          </a:solidFill>
          <a:ln w="12700">
            <a:solidFill>
              <a:srgbClr val="FFFF66"/>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altLang="nl-BE" sz="2800" b="0" i="0" u="none" strike="noStrike" kern="1200" cap="none" spc="0" normalizeH="0" baseline="0" noProof="0" dirty="0">
                <a:ln>
                  <a:noFill/>
                </a:ln>
                <a:solidFill>
                  <a:srgbClr val="3B3838"/>
                </a:solidFill>
                <a:effectLst/>
                <a:uLnTx/>
                <a:uFillTx/>
                <a:latin typeface="Tw Cen MT Condensed Extra Bold" panose="020B0803020202020204" pitchFamily="34" charset="0"/>
                <a:ea typeface="Calibri" panose="020F0502020204030204" pitchFamily="34" charset="0"/>
                <a:cs typeface="Times New Roman" panose="02020603050405020304" pitchFamily="18" charset="0"/>
              </a:rPr>
              <a:t>iedereen vriendelijk met elkaar omgaat!</a:t>
            </a:r>
            <a:endParaRPr kumimoji="0" lang="nl-BE" altLang="nl-BE" sz="3200" b="0" i="0" u="none" strike="noStrike" kern="1200" cap="none" spc="0" normalizeH="0" baseline="0" noProof="0" dirty="0">
              <a:ln>
                <a:noFill/>
              </a:ln>
              <a:solidFill>
                <a:prstClr val="black"/>
              </a:solidFill>
              <a:effectLst/>
              <a:uLnTx/>
              <a:uFillTx/>
              <a:latin typeface="Tw Cen MT Condensed Extra Bold" panose="020B0803020202020204" pitchFamily="34" charset="0"/>
              <a:ea typeface="+mn-ea"/>
              <a:cs typeface="+mn-cs"/>
            </a:endParaRPr>
          </a:p>
        </p:txBody>
      </p:sp>
      <p:sp>
        <p:nvSpPr>
          <p:cNvPr id="20" name="Rectangle 18">
            <a:extLst>
              <a:ext uri="{FF2B5EF4-FFF2-40B4-BE49-F238E27FC236}">
                <a16:creationId xmlns:a16="http://schemas.microsoft.com/office/drawing/2014/main" id="{4482D6BA-A257-4C5C-8512-7BDBFC84269B}"/>
              </a:ext>
            </a:extLst>
          </p:cNvPr>
          <p:cNvSpPr>
            <a:spLocks noChangeArrowheads="1"/>
          </p:cNvSpPr>
          <p:nvPr/>
        </p:nvSpPr>
        <p:spPr bwMode="auto">
          <a:xfrm>
            <a:off x="5230316" y="667543"/>
            <a:ext cx="16209281" cy="69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1" name="Rectangle 24">
            <a:extLst>
              <a:ext uri="{FF2B5EF4-FFF2-40B4-BE49-F238E27FC236}">
                <a16:creationId xmlns:a16="http://schemas.microsoft.com/office/drawing/2014/main" id="{D4286FB8-2599-4F9F-8FFD-128BECE39380}"/>
              </a:ext>
            </a:extLst>
          </p:cNvPr>
          <p:cNvSpPr>
            <a:spLocks noChangeArrowheads="1"/>
          </p:cNvSpPr>
          <p:nvPr/>
        </p:nvSpPr>
        <p:spPr bwMode="auto">
          <a:xfrm>
            <a:off x="5230316" y="1124743"/>
            <a:ext cx="162092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14" name="Rechthoek: afgeronde hoeken 16">
            <a:extLst>
              <a:ext uri="{FF2B5EF4-FFF2-40B4-BE49-F238E27FC236}">
                <a16:creationId xmlns:a16="http://schemas.microsoft.com/office/drawing/2014/main" id="{2FFD3580-6D62-4495-9EE4-D7FAFA497C69}"/>
              </a:ext>
            </a:extLst>
          </p:cNvPr>
          <p:cNvSpPr>
            <a:spLocks noChangeArrowheads="1"/>
          </p:cNvSpPr>
          <p:nvPr/>
        </p:nvSpPr>
        <p:spPr bwMode="auto">
          <a:xfrm>
            <a:off x="5163317" y="137227"/>
            <a:ext cx="6624737" cy="792088"/>
          </a:xfrm>
          <a:prstGeom prst="roundRect">
            <a:avLst>
              <a:gd name="adj" fmla="val 16667"/>
            </a:avLst>
          </a:prstGeom>
          <a:solidFill>
            <a:schemeClr val="accent1">
              <a:lumMod val="75000"/>
            </a:schemeClr>
          </a:solidFill>
          <a:ln w="12700">
            <a:solidFill>
              <a:schemeClr val="accent4">
                <a:lumMod val="75000"/>
              </a:schemeClr>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altLang="nl-BE" sz="28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Calibri" panose="020F0502020204030204" pitchFamily="34" charset="0"/>
                <a:cs typeface="Times New Roman" panose="02020603050405020304" pitchFamily="18" charset="0"/>
              </a:rPr>
              <a:t>Bovenbouw Sint-Gertrudis is een school waar ..</a:t>
            </a:r>
            <a:endParaRPr kumimoji="0" lang="nl-BE" altLang="nl-BE" sz="3200" b="0" i="0" u="none" strike="noStrike" kern="1200" cap="none" spc="0" normalizeH="0" baseline="0" noProof="0" dirty="0">
              <a:ln>
                <a:noFill/>
              </a:ln>
              <a:solidFill>
                <a:prstClr val="white"/>
              </a:solidFill>
              <a:effectLst/>
              <a:uLnTx/>
              <a:uFillTx/>
              <a:latin typeface="Tw Cen MT Condensed Extra Bold" panose="020B0803020202020204" pitchFamily="34" charset="0"/>
              <a:ea typeface="+mn-ea"/>
              <a:cs typeface="+mn-cs"/>
            </a:endParaRPr>
          </a:p>
        </p:txBody>
      </p:sp>
      <p:pic>
        <p:nvPicPr>
          <p:cNvPr id="22" name="Graphic 21" descr="Klep open">
            <a:hlinkClick r:id="rId5" action="ppaction://hlinksldjump"/>
            <a:extLst>
              <a:ext uri="{FF2B5EF4-FFF2-40B4-BE49-F238E27FC236}">
                <a16:creationId xmlns:a16="http://schemas.microsoft.com/office/drawing/2014/main" id="{4724D391-21CF-4AA9-9268-B19D99766C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095" y="5673028"/>
            <a:ext cx="914400" cy="914400"/>
          </a:xfrm>
          <a:prstGeom prst="rect">
            <a:avLst/>
          </a:prstGeom>
        </p:spPr>
      </p:pic>
      <p:pic>
        <p:nvPicPr>
          <p:cNvPr id="8" name="Audio 7">
            <a:hlinkClick r:id="" action="ppaction://media"/>
            <a:extLst>
              <a:ext uri="{FF2B5EF4-FFF2-40B4-BE49-F238E27FC236}">
                <a16:creationId xmlns:a16="http://schemas.microsoft.com/office/drawing/2014/main" id="{FB281506-9814-4FD2-9815-3C8FFB213E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75427865"/>
      </p:ext>
    </p:extLst>
  </p:cSld>
  <p:clrMapOvr>
    <a:masterClrMapping/>
  </p:clrMapOvr>
  <mc:AlternateContent xmlns:mc="http://schemas.openxmlformats.org/markup-compatibility/2006" xmlns:p14="http://schemas.microsoft.com/office/powerpoint/2010/main">
    <mc:Choice Requires="p14">
      <p:transition spd="med" p14:dur="700" advTm="70014">
        <p:fade/>
      </p:transition>
    </mc:Choice>
    <mc:Fallback xmlns="">
      <p:transition spd="med" advTm="700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4B131-9E80-45CB-B318-A5D088A911AA}"/>
              </a:ext>
            </a:extLst>
          </p:cNvPr>
          <p:cNvSpPr>
            <a:spLocks noGrp="1"/>
          </p:cNvSpPr>
          <p:nvPr>
            <p:ph type="title"/>
          </p:nvPr>
        </p:nvSpPr>
        <p:spPr>
          <a:xfrm>
            <a:off x="1023861" y="585216"/>
            <a:ext cx="9717541" cy="1499616"/>
          </a:xfrm>
        </p:spPr>
        <p:txBody>
          <a:bodyPr vert="horz" lIns="91440" tIns="45720" rIns="91440" bIns="45720" rtlCol="0" anchor="ctr">
            <a:normAutofit/>
          </a:bodyPr>
          <a:lstStyle/>
          <a:p>
            <a:pPr defTabSz="914400"/>
            <a:r>
              <a:rPr lang="en-US" sz="5000" dirty="0" err="1"/>
              <a:t>Hebben</a:t>
            </a:r>
            <a:r>
              <a:rPr lang="en-US" sz="5000" dirty="0"/>
              <a:t> </a:t>
            </a:r>
            <a:r>
              <a:rPr lang="en-US" sz="5000" dirty="0" err="1"/>
              <a:t>jullie</a:t>
            </a:r>
            <a:r>
              <a:rPr lang="en-US" sz="5000" dirty="0"/>
              <a:t> </a:t>
            </a:r>
            <a:r>
              <a:rPr lang="en-US" sz="5000" dirty="0" err="1"/>
              <a:t>nog</a:t>
            </a:r>
            <a:r>
              <a:rPr lang="en-US" sz="5000" dirty="0"/>
              <a:t> </a:t>
            </a:r>
            <a:r>
              <a:rPr lang="en-US" sz="5000" dirty="0" err="1"/>
              <a:t>vragen</a:t>
            </a:r>
            <a:r>
              <a:rPr lang="en-US" sz="5000" dirty="0"/>
              <a:t>?</a:t>
            </a:r>
          </a:p>
        </p:txBody>
      </p:sp>
      <p:sp>
        <p:nvSpPr>
          <p:cNvPr id="4" name="Tijdelijke aanduiding voor tekst 3">
            <a:extLst>
              <a:ext uri="{FF2B5EF4-FFF2-40B4-BE49-F238E27FC236}">
                <a16:creationId xmlns:a16="http://schemas.microsoft.com/office/drawing/2014/main" id="{119C8B36-21C5-421F-8526-94CB19404849}"/>
              </a:ext>
            </a:extLst>
          </p:cNvPr>
          <p:cNvSpPr>
            <a:spLocks noGrp="1"/>
          </p:cNvSpPr>
          <p:nvPr>
            <p:ph type="body" sz="half" idx="2"/>
          </p:nvPr>
        </p:nvSpPr>
        <p:spPr>
          <a:xfrm>
            <a:off x="1023860" y="2286000"/>
            <a:ext cx="5862640" cy="3519264"/>
          </a:xfrm>
        </p:spPr>
        <p:txBody>
          <a:bodyPr vert="horz" lIns="45720" tIns="45720" rIns="45720" bIns="45720" rtlCol="0">
            <a:normAutofit/>
          </a:bodyPr>
          <a:lstStyle/>
          <a:p>
            <a:pPr defTabSz="914400">
              <a:lnSpc>
                <a:spcPct val="90000"/>
              </a:lnSpc>
            </a:pPr>
            <a:r>
              <a:rPr lang="nl-BE" sz="2800" b="1" dirty="0">
                <a:solidFill>
                  <a:srgbClr val="CC9900"/>
                </a:solidFill>
                <a:hlinkClick r:id="rId5">
                  <a:extLst>
                    <a:ext uri="{A12FA001-AC4F-418D-AE19-62706E023703}">
                      <ahyp:hlinkClr xmlns:ahyp="http://schemas.microsoft.com/office/drawing/2018/hyperlinkcolor" val="tx"/>
                    </a:ext>
                  </a:extLst>
                </a:hlinkClick>
              </a:rPr>
              <a:t>nancysnoekx@kolanden.be</a:t>
            </a:r>
            <a:endParaRPr lang="nl-BE" sz="2800" b="1" dirty="0"/>
          </a:p>
          <a:p>
            <a:pPr defTabSz="914400">
              <a:lnSpc>
                <a:spcPct val="90000"/>
              </a:lnSpc>
            </a:pPr>
            <a:r>
              <a:rPr lang="nl-BE" sz="2800" b="1" dirty="0"/>
              <a:t>Smartschool: Nancy Snoekx</a:t>
            </a:r>
          </a:p>
          <a:p>
            <a:pPr defTabSz="914400">
              <a:lnSpc>
                <a:spcPct val="90000"/>
              </a:lnSpc>
            </a:pPr>
            <a:r>
              <a:rPr lang="nl-BE" sz="2800" b="1" dirty="0"/>
              <a:t>Telefonisch: 011/88 17 55</a:t>
            </a:r>
          </a:p>
          <a:p>
            <a:pPr defTabSz="914400">
              <a:lnSpc>
                <a:spcPct val="90000"/>
              </a:lnSpc>
            </a:pPr>
            <a:endParaRPr lang="nl-BE" sz="2800" b="1" dirty="0"/>
          </a:p>
          <a:p>
            <a:pPr defTabSz="914400">
              <a:lnSpc>
                <a:spcPct val="90000"/>
              </a:lnSpc>
            </a:pPr>
            <a:r>
              <a:rPr lang="nl-BE" sz="2000" b="1" dirty="0"/>
              <a:t>Openingsuren tijdens de vakantie:</a:t>
            </a:r>
          </a:p>
          <a:p>
            <a:pPr defTabSz="914400">
              <a:lnSpc>
                <a:spcPct val="90000"/>
              </a:lnSpc>
            </a:pPr>
            <a:r>
              <a:rPr lang="nl-BE" sz="2000" b="1" dirty="0"/>
              <a:t>Van 1/7 tot en met 9/7: van 9u tot 16u</a:t>
            </a:r>
          </a:p>
          <a:p>
            <a:pPr defTabSz="914400">
              <a:lnSpc>
                <a:spcPct val="90000"/>
              </a:lnSpc>
            </a:pPr>
            <a:r>
              <a:rPr lang="nl-BE" sz="2000" b="1" dirty="0"/>
              <a:t>Van 18/8 tot en met 31/8: van 9u tot 16u</a:t>
            </a:r>
          </a:p>
          <a:p>
            <a:pPr defTabSz="914400">
              <a:lnSpc>
                <a:spcPct val="90000"/>
              </a:lnSpc>
            </a:pPr>
            <a:r>
              <a:rPr lang="nl-BE" sz="2000" b="1" dirty="0"/>
              <a:t>‘s avonds enkel op afspraak</a:t>
            </a:r>
          </a:p>
        </p:txBody>
      </p:sp>
      <p:pic>
        <p:nvPicPr>
          <p:cNvPr id="5" name="Tijdelijke aanduiding voor inhoud 4">
            <a:extLst>
              <a:ext uri="{FF2B5EF4-FFF2-40B4-BE49-F238E27FC236}">
                <a16:creationId xmlns:a16="http://schemas.microsoft.com/office/drawing/2014/main" id="{F9D68B69-5CC8-475C-9008-8CDFC17FD259}"/>
              </a:ext>
            </a:extLst>
          </p:cNvPr>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42484" y="2609922"/>
            <a:ext cx="4189838" cy="3662862"/>
          </a:xfrm>
          <a:prstGeom prst="rect">
            <a:avLst/>
          </a:prstGeom>
        </p:spPr>
      </p:pic>
      <p:pic>
        <p:nvPicPr>
          <p:cNvPr id="7" name="Graphic 6" descr="Klep open">
            <a:hlinkClick r:id="rId8" action="ppaction://hlinksldjump"/>
            <a:extLst>
              <a:ext uri="{FF2B5EF4-FFF2-40B4-BE49-F238E27FC236}">
                <a16:creationId xmlns:a16="http://schemas.microsoft.com/office/drawing/2014/main" id="{12137486-7C63-4618-A1A7-B6E44B7527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75122" y="5575300"/>
            <a:ext cx="914400" cy="914400"/>
          </a:xfrm>
          <a:prstGeom prst="rect">
            <a:avLst/>
          </a:prstGeom>
        </p:spPr>
      </p:pic>
      <p:pic>
        <p:nvPicPr>
          <p:cNvPr id="3" name="Audio 2">
            <a:hlinkClick r:id="" action="ppaction://media"/>
            <a:extLst>
              <a:ext uri="{FF2B5EF4-FFF2-40B4-BE49-F238E27FC236}">
                <a16:creationId xmlns:a16="http://schemas.microsoft.com/office/drawing/2014/main" id="{CE7CB6EE-DFD9-4002-AB0A-4FE7ECA24B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144202875"/>
      </p:ext>
    </p:extLst>
  </p:cSld>
  <p:clrMapOvr>
    <a:masterClrMapping/>
  </p:clrMapOvr>
  <mc:AlternateContent xmlns:mc="http://schemas.openxmlformats.org/markup-compatibility/2006" xmlns:p14="http://schemas.microsoft.com/office/powerpoint/2010/main">
    <mc:Choice Requires="p14">
      <p:transition spd="med" p14:dur="700" advTm="21367">
        <p:fade/>
      </p:transition>
    </mc:Choice>
    <mc:Fallback xmlns="">
      <p:transition spd="med" advTm="213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 name="Rectangle 77">
            <a:extLst>
              <a:ext uri="{FF2B5EF4-FFF2-40B4-BE49-F238E27FC236}">
                <a16:creationId xmlns:a16="http://schemas.microsoft.com/office/drawing/2014/main" id="{7624DB4B-273D-4F37-AD77-7818C762D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4" name="Freeform 9">
            <a:extLst>
              <a:ext uri="{FF2B5EF4-FFF2-40B4-BE49-F238E27FC236}">
                <a16:creationId xmlns:a16="http://schemas.microsoft.com/office/drawing/2014/main" id="{0AACDBA6-CFDF-49EC-8008-46FD62C46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8"/>
            <a:ext cx="12188803"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 name="Straight Connector 81">
            <a:extLst>
              <a:ext uri="{FF2B5EF4-FFF2-40B4-BE49-F238E27FC236}">
                <a16:creationId xmlns:a16="http://schemas.microsoft.com/office/drawing/2014/main" id="{BA790F5F-7816-441D-BA59-630FDC224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4657"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6" name="Rectangle 83">
            <a:extLst>
              <a:ext uri="{FF2B5EF4-FFF2-40B4-BE49-F238E27FC236}">
                <a16:creationId xmlns:a16="http://schemas.microsoft.com/office/drawing/2014/main" id="{FBE75633-AA40-4A9B-858C-18E57F090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7" name="Rectangle 85">
            <a:extLst>
              <a:ext uri="{FF2B5EF4-FFF2-40B4-BE49-F238E27FC236}">
                <a16:creationId xmlns:a16="http://schemas.microsoft.com/office/drawing/2014/main" id="{1B9BD418-6841-4602-B152-47FF4C331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5777"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a:extLst>
              <a:ext uri="{FF2B5EF4-FFF2-40B4-BE49-F238E27FC236}">
                <a16:creationId xmlns:a16="http://schemas.microsoft.com/office/drawing/2014/main" id="{51316844-276F-4E76-935B-3D4E2DF49A0D}"/>
              </a:ext>
            </a:extLst>
          </p:cNvPr>
          <p:cNvSpPr>
            <a:spLocks noGrp="1"/>
          </p:cNvSpPr>
          <p:nvPr>
            <p:ph type="title"/>
          </p:nvPr>
        </p:nvSpPr>
        <p:spPr>
          <a:xfrm>
            <a:off x="457080" y="4960137"/>
            <a:ext cx="7770376" cy="1463040"/>
          </a:xfrm>
        </p:spPr>
        <p:txBody>
          <a:bodyPr vert="horz" lIns="91440" tIns="45720" rIns="91440" bIns="45720" rtlCol="0" anchor="ctr">
            <a:normAutofit/>
          </a:bodyPr>
          <a:lstStyle/>
          <a:p>
            <a:pPr defTabSz="914400"/>
            <a:r>
              <a:rPr lang="en-US" sz="5000" dirty="0" err="1">
                <a:solidFill>
                  <a:srgbClr val="FFFFFF"/>
                </a:solidFill>
              </a:rPr>
              <a:t>Bedankt</a:t>
            </a:r>
            <a:r>
              <a:rPr lang="en-US" sz="5000" dirty="0">
                <a:solidFill>
                  <a:srgbClr val="FFFFFF"/>
                </a:solidFill>
              </a:rPr>
              <a:t> </a:t>
            </a:r>
            <a:r>
              <a:rPr lang="en-US" sz="5000" dirty="0" err="1">
                <a:solidFill>
                  <a:srgbClr val="FFFFFF"/>
                </a:solidFill>
              </a:rPr>
              <a:t>voor</a:t>
            </a:r>
            <a:r>
              <a:rPr lang="en-US" sz="5000" dirty="0">
                <a:solidFill>
                  <a:srgbClr val="FFFFFF"/>
                </a:solidFill>
              </a:rPr>
              <a:t> </a:t>
            </a:r>
            <a:r>
              <a:rPr lang="en-US" sz="5000" dirty="0" err="1">
                <a:solidFill>
                  <a:srgbClr val="FFFFFF"/>
                </a:solidFill>
              </a:rPr>
              <a:t>jullie</a:t>
            </a:r>
            <a:r>
              <a:rPr lang="en-US" sz="5000" dirty="0">
                <a:solidFill>
                  <a:srgbClr val="FFFFFF"/>
                </a:solidFill>
              </a:rPr>
              <a:t> </a:t>
            </a:r>
            <a:r>
              <a:rPr lang="en-US" sz="5000" dirty="0" err="1">
                <a:solidFill>
                  <a:srgbClr val="FFFFFF"/>
                </a:solidFill>
              </a:rPr>
              <a:t>aandacht</a:t>
            </a:r>
            <a:endParaRPr lang="en-US" sz="5000" dirty="0">
              <a:solidFill>
                <a:srgbClr val="FFFFFF"/>
              </a:solidFill>
            </a:endParaRPr>
          </a:p>
        </p:txBody>
      </p:sp>
      <p:sp>
        <p:nvSpPr>
          <p:cNvPr id="3" name="Tijdelijke aanduiding voor tekst 2">
            <a:extLst>
              <a:ext uri="{FF2B5EF4-FFF2-40B4-BE49-F238E27FC236}">
                <a16:creationId xmlns:a16="http://schemas.microsoft.com/office/drawing/2014/main" id="{5C490994-9764-4D32-BF7B-8362A52CE37F}"/>
              </a:ext>
            </a:extLst>
          </p:cNvPr>
          <p:cNvSpPr>
            <a:spLocks noGrp="1"/>
          </p:cNvSpPr>
          <p:nvPr>
            <p:ph type="body" idx="1"/>
          </p:nvPr>
        </p:nvSpPr>
        <p:spPr>
          <a:xfrm>
            <a:off x="8608357" y="4960137"/>
            <a:ext cx="3199567" cy="1463040"/>
          </a:xfrm>
        </p:spPr>
        <p:txBody>
          <a:bodyPr vert="horz" lIns="91440" tIns="45720" rIns="91440" bIns="45720" rtlCol="0" anchor="ctr">
            <a:normAutofit/>
          </a:bodyPr>
          <a:lstStyle/>
          <a:p>
            <a:pPr defTabSz="914400">
              <a:lnSpc>
                <a:spcPct val="90000"/>
              </a:lnSpc>
            </a:pPr>
            <a:r>
              <a:rPr lang="en-US" sz="1800" b="1" i="1">
                <a:solidFill>
                  <a:srgbClr val="FFFFFF"/>
                </a:solidFill>
              </a:rPr>
              <a:t>Nancy Snoekx</a:t>
            </a:r>
          </a:p>
          <a:p>
            <a:pPr defTabSz="914400">
              <a:lnSpc>
                <a:spcPct val="90000"/>
              </a:lnSpc>
            </a:pPr>
            <a:r>
              <a:rPr lang="en-US" sz="1800" b="1" i="1">
                <a:solidFill>
                  <a:srgbClr val="FFFFFF"/>
                </a:solidFill>
              </a:rPr>
              <a:t>Directeur Bovenbouw </a:t>
            </a:r>
          </a:p>
          <a:p>
            <a:pPr defTabSz="914400">
              <a:lnSpc>
                <a:spcPct val="90000"/>
              </a:lnSpc>
            </a:pPr>
            <a:r>
              <a:rPr lang="en-US" sz="1800" b="1" i="1">
                <a:solidFill>
                  <a:srgbClr val="FFFFFF"/>
                </a:solidFill>
              </a:rPr>
              <a:t>Sint-Gertrudis</a:t>
            </a:r>
          </a:p>
          <a:p>
            <a:pPr defTabSz="914400">
              <a:lnSpc>
                <a:spcPct val="90000"/>
              </a:lnSpc>
            </a:pPr>
            <a:r>
              <a:rPr lang="en-US" sz="1800" b="1" i="1">
                <a:solidFill>
                  <a:srgbClr val="FFFFFF"/>
                </a:solidFill>
              </a:rPr>
              <a:t>Molenbergstraat 25</a:t>
            </a:r>
          </a:p>
          <a:p>
            <a:pPr defTabSz="914400">
              <a:lnSpc>
                <a:spcPct val="90000"/>
              </a:lnSpc>
            </a:pPr>
            <a:r>
              <a:rPr lang="en-US" sz="1800" b="1" i="1">
                <a:solidFill>
                  <a:srgbClr val="FFFFFF"/>
                </a:solidFill>
              </a:rPr>
              <a:t>3400 Landen</a:t>
            </a:r>
          </a:p>
        </p:txBody>
      </p:sp>
      <p:pic>
        <p:nvPicPr>
          <p:cNvPr id="26" name="Afbeelding 25">
            <a:extLst>
              <a:ext uri="{FF2B5EF4-FFF2-40B4-BE49-F238E27FC236}">
                <a16:creationId xmlns:a16="http://schemas.microsoft.com/office/drawing/2014/main" id="{4B357D09-E7AB-4309-9CB4-9C8FBB2194F9}"/>
              </a:ext>
            </a:extLst>
          </p:cNvPr>
          <p:cNvPicPr>
            <a:picLocks noChangeAspect="1"/>
          </p:cNvPicPr>
          <p:nvPr/>
        </p:nvPicPr>
        <p:blipFill rotWithShape="1">
          <a:blip r:embed="rId5"/>
          <a:srcRect l="959"/>
          <a:stretch/>
        </p:blipFill>
        <p:spPr>
          <a:xfrm>
            <a:off x="3153209" y="640080"/>
            <a:ext cx="5876602" cy="3306457"/>
          </a:xfrm>
          <a:prstGeom prst="rect">
            <a:avLst/>
          </a:prstGeom>
        </p:spPr>
      </p:pic>
      <p:cxnSp>
        <p:nvCxnSpPr>
          <p:cNvPr id="208" name="Straight Connector 87">
            <a:extLst>
              <a:ext uri="{FF2B5EF4-FFF2-40B4-BE49-F238E27FC236}">
                <a16:creationId xmlns:a16="http://schemas.microsoft.com/office/drawing/2014/main" id="{AD17F12C-2436-4DCD-A245-B9807385C1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404317" y="5220212"/>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65750FDC-56B8-4D05-823A-2F1CE63451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2249292560"/>
      </p:ext>
    </p:extLst>
  </p:cSld>
  <p:clrMapOvr>
    <a:masterClrMapping/>
  </p:clrMapOvr>
  <mc:AlternateContent xmlns:mc="http://schemas.openxmlformats.org/markup-compatibility/2006" xmlns:p14="http://schemas.microsoft.com/office/powerpoint/2010/main">
    <mc:Choice Requires="p14">
      <p:transition spd="med" p14:dur="700" advTm="21131">
        <p:fade/>
      </p:transition>
    </mc:Choice>
    <mc:Fallback xmlns="">
      <p:transition spd="med" advTm="21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E731F-031D-4A44-BF5E-87238EDA2B40}"/>
              </a:ext>
            </a:extLst>
          </p:cNvPr>
          <p:cNvSpPr>
            <a:spLocks noGrp="1"/>
          </p:cNvSpPr>
          <p:nvPr>
            <p:ph type="title"/>
          </p:nvPr>
        </p:nvSpPr>
        <p:spPr/>
        <p:txBody>
          <a:bodyPr/>
          <a:lstStyle/>
          <a:p>
            <a:r>
              <a:rPr lang="nl-BE" dirty="0"/>
              <a:t>Waarom kiezen voor Bovenbouw Sint-Gertrudis?</a:t>
            </a:r>
          </a:p>
        </p:txBody>
      </p:sp>
      <p:sp>
        <p:nvSpPr>
          <p:cNvPr id="4" name="Rechthoek: afgeronde hoeken 25">
            <a:extLst>
              <a:ext uri="{FF2B5EF4-FFF2-40B4-BE49-F238E27FC236}">
                <a16:creationId xmlns:a16="http://schemas.microsoft.com/office/drawing/2014/main" id="{9BF54049-FDE3-48BE-9043-B94EE46CB87F}"/>
              </a:ext>
            </a:extLst>
          </p:cNvPr>
          <p:cNvSpPr>
            <a:spLocks noChangeArrowheads="1"/>
          </p:cNvSpPr>
          <p:nvPr/>
        </p:nvSpPr>
        <p:spPr bwMode="auto">
          <a:xfrm>
            <a:off x="1112836" y="2276872"/>
            <a:ext cx="6781775" cy="882647"/>
          </a:xfrm>
          <a:prstGeom prst="roundRect">
            <a:avLst>
              <a:gd name="adj" fmla="val 16667"/>
            </a:avLst>
          </a:prstGeom>
          <a:noFill/>
          <a:ln w="12700">
            <a:solidFill>
              <a:srgbClr val="70EF3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BE" altLang="nl-BE" sz="2800" b="0" i="0" u="none" strike="noStrike" cap="none" normalizeH="0" baseline="0" dirty="0">
                <a:ln>
                  <a:noFill/>
                </a:ln>
                <a:solidFill>
                  <a:srgbClr val="70EF31"/>
                </a:solidFill>
                <a:effectLst/>
                <a:latin typeface="Tw Cen MT Condensed Extra Bold" panose="020B0803020202020204" pitchFamily="34" charset="0"/>
                <a:ea typeface="Calibri" panose="020F0502020204030204" pitchFamily="34" charset="0"/>
                <a:cs typeface="Times New Roman" panose="02020603050405020304" pitchFamily="18" charset="0"/>
              </a:rPr>
              <a:t>wij zijn in volle expansie</a:t>
            </a:r>
            <a:endParaRPr kumimoji="0" lang="nl-BE" altLang="nl-BE" sz="3200" b="0" i="0" u="none" strike="noStrike" cap="none" normalizeH="0" baseline="0" dirty="0">
              <a:ln>
                <a:noFill/>
              </a:ln>
              <a:solidFill>
                <a:schemeClr val="tx1"/>
              </a:solidFill>
              <a:effectLst/>
              <a:latin typeface="Tw Cen MT Condensed Extra Bold" panose="020B0803020202020204" pitchFamily="34" charset="0"/>
            </a:endParaRPr>
          </a:p>
        </p:txBody>
      </p:sp>
      <p:sp>
        <p:nvSpPr>
          <p:cNvPr id="5" name="Rechthoek: afgeronde hoeken 26">
            <a:extLst>
              <a:ext uri="{FF2B5EF4-FFF2-40B4-BE49-F238E27FC236}">
                <a16:creationId xmlns:a16="http://schemas.microsoft.com/office/drawing/2014/main" id="{D5E35CB5-CE31-4569-BBBC-C6BAA068DD04}"/>
              </a:ext>
            </a:extLst>
          </p:cNvPr>
          <p:cNvSpPr>
            <a:spLocks noChangeArrowheads="1"/>
          </p:cNvSpPr>
          <p:nvPr/>
        </p:nvSpPr>
        <p:spPr bwMode="auto">
          <a:xfrm>
            <a:off x="1099609" y="3651693"/>
            <a:ext cx="6781775" cy="1004020"/>
          </a:xfrm>
          <a:prstGeom prst="roundRect">
            <a:avLst>
              <a:gd name="adj" fmla="val 16667"/>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BE" altLang="nl-BE" sz="2800" b="0" i="0" u="none" strike="noStrike" cap="none" normalizeH="0" baseline="0" dirty="0">
                <a:ln>
                  <a:noFill/>
                </a:ln>
                <a:solidFill>
                  <a:srgbClr val="0070C0"/>
                </a:solidFill>
                <a:effectLst/>
                <a:latin typeface="Tw Cen MT Condensed Extra Bold" panose="020B0803020202020204" pitchFamily="34" charset="0"/>
                <a:ea typeface="Calibri" panose="020F0502020204030204" pitchFamily="34" charset="0"/>
                <a:cs typeface="Times New Roman" panose="02020603050405020304" pitchFamily="18" charset="0"/>
              </a:rPr>
              <a:t>wij zijn een innovatieve en moderne school</a:t>
            </a:r>
            <a:endParaRPr kumimoji="0" lang="nl-BE" altLang="nl-BE" sz="3200" b="0" i="0" u="none" strike="noStrike" cap="none" normalizeH="0" baseline="0" dirty="0">
              <a:ln>
                <a:noFill/>
              </a:ln>
              <a:solidFill>
                <a:schemeClr val="tx1"/>
              </a:solidFill>
              <a:effectLst/>
              <a:latin typeface="Tw Cen MT Condensed Extra Bold" panose="020B0803020202020204" pitchFamily="34" charset="0"/>
            </a:endParaRPr>
          </a:p>
        </p:txBody>
      </p:sp>
      <p:sp>
        <p:nvSpPr>
          <p:cNvPr id="6" name="Rechthoek: afgeronde hoeken 27">
            <a:extLst>
              <a:ext uri="{FF2B5EF4-FFF2-40B4-BE49-F238E27FC236}">
                <a16:creationId xmlns:a16="http://schemas.microsoft.com/office/drawing/2014/main" id="{1EF8D9E7-6966-4EB9-B8E8-0FE80B16E40C}"/>
              </a:ext>
            </a:extLst>
          </p:cNvPr>
          <p:cNvSpPr>
            <a:spLocks noChangeArrowheads="1"/>
          </p:cNvSpPr>
          <p:nvPr/>
        </p:nvSpPr>
        <p:spPr bwMode="auto">
          <a:xfrm>
            <a:off x="1080831" y="5153328"/>
            <a:ext cx="6781775" cy="1054421"/>
          </a:xfrm>
          <a:prstGeom prst="roundRect">
            <a:avLst>
              <a:gd name="adj" fmla="val 16667"/>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BE" altLang="nl-BE" sz="2800" b="0" i="0" u="none" strike="noStrike" cap="none" normalizeH="0" baseline="0" dirty="0">
                <a:ln>
                  <a:noFill/>
                </a:ln>
                <a:solidFill>
                  <a:srgbClr val="FF0000"/>
                </a:solidFill>
                <a:effectLst/>
                <a:latin typeface="Tw Cen MT Condensed Extra Bold" panose="020B0803020202020204" pitchFamily="34" charset="0"/>
                <a:ea typeface="Calibri" panose="020F0502020204030204" pitchFamily="34" charset="0"/>
                <a:cs typeface="Times New Roman" panose="02020603050405020304" pitchFamily="18" charset="0"/>
              </a:rPr>
              <a:t>wij maken nu al werk van de hervorming van het secundair onderwijs</a:t>
            </a:r>
            <a:endParaRPr kumimoji="0" lang="nl-BE" altLang="nl-BE" sz="3200" b="0" i="0" u="none" strike="noStrike" cap="none" normalizeH="0" baseline="0" dirty="0">
              <a:ln>
                <a:noFill/>
              </a:ln>
              <a:solidFill>
                <a:schemeClr val="tx1"/>
              </a:solidFill>
              <a:effectLst/>
              <a:latin typeface="Tw Cen MT Condensed Extra Bold" panose="020B0803020202020204" pitchFamily="34" charset="0"/>
            </a:endParaRPr>
          </a:p>
        </p:txBody>
      </p:sp>
      <p:sp>
        <p:nvSpPr>
          <p:cNvPr id="7" name="Rectangle 4">
            <a:extLst>
              <a:ext uri="{FF2B5EF4-FFF2-40B4-BE49-F238E27FC236}">
                <a16:creationId xmlns:a16="http://schemas.microsoft.com/office/drawing/2014/main" id="{8E4C1E98-7962-4112-B3BD-1F801A3ED793}"/>
              </a:ext>
            </a:extLst>
          </p:cNvPr>
          <p:cNvSpPr>
            <a:spLocks noChangeArrowheads="1"/>
          </p:cNvSpPr>
          <p:nvPr/>
        </p:nvSpPr>
        <p:spPr bwMode="auto">
          <a:xfrm>
            <a:off x="1112837" y="1745059"/>
            <a:ext cx="1275843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sp>
        <p:nvSpPr>
          <p:cNvPr id="8" name="Rectangle 8">
            <a:extLst>
              <a:ext uri="{FF2B5EF4-FFF2-40B4-BE49-F238E27FC236}">
                <a16:creationId xmlns:a16="http://schemas.microsoft.com/office/drawing/2014/main" id="{D9EDFED7-0FDF-4574-AD8A-AD3C812333D3}"/>
              </a:ext>
            </a:extLst>
          </p:cNvPr>
          <p:cNvSpPr>
            <a:spLocks noChangeArrowheads="1"/>
          </p:cNvSpPr>
          <p:nvPr/>
        </p:nvSpPr>
        <p:spPr bwMode="auto">
          <a:xfrm>
            <a:off x="1112837" y="2202259"/>
            <a:ext cx="1275843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pic>
        <p:nvPicPr>
          <p:cNvPr id="10" name="Graphic 9" descr="Klep open">
            <a:hlinkClick r:id="rId5" action="ppaction://hlinksldjump"/>
            <a:extLst>
              <a:ext uri="{FF2B5EF4-FFF2-40B4-BE49-F238E27FC236}">
                <a16:creationId xmlns:a16="http://schemas.microsoft.com/office/drawing/2014/main" id="{A9AA7AB9-8EFA-447E-884E-EB53A2433F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27002" y="5680538"/>
            <a:ext cx="914400" cy="914400"/>
          </a:xfrm>
          <a:prstGeom prst="rect">
            <a:avLst/>
          </a:prstGeom>
        </p:spPr>
      </p:pic>
      <p:pic>
        <p:nvPicPr>
          <p:cNvPr id="11" name="Audio 10">
            <a:hlinkClick r:id="" action="ppaction://media"/>
            <a:extLst>
              <a:ext uri="{FF2B5EF4-FFF2-40B4-BE49-F238E27FC236}">
                <a16:creationId xmlns:a16="http://schemas.microsoft.com/office/drawing/2014/main" id="{285DFF65-E5AC-4AD8-80A3-F211F444E9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282403007"/>
      </p:ext>
    </p:extLst>
  </p:cSld>
  <p:clrMapOvr>
    <a:masterClrMapping/>
  </p:clrMapOvr>
  <mc:AlternateContent xmlns:mc="http://schemas.openxmlformats.org/markup-compatibility/2006" xmlns:p14="http://schemas.microsoft.com/office/powerpoint/2010/main">
    <mc:Choice Requires="p14">
      <p:transition spd="med" p14:dur="700" advTm="43862">
        <p:fade/>
      </p:transition>
    </mc:Choice>
    <mc:Fallback xmlns="">
      <p:transition spd="med" advTm="438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CC07B32-2DE1-4A92-BAA9-5DCFDEF6A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9">
            <a:extLst>
              <a:ext uri="{FF2B5EF4-FFF2-40B4-BE49-F238E27FC236}">
                <a16:creationId xmlns:a16="http://schemas.microsoft.com/office/drawing/2014/main" id="{5275141D-4582-414D-81DB-7A2B47BB5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8"/>
            <a:ext cx="12188803"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5F9954D2-3994-4E57-A489-6FC5AE45D0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4657"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19704C7-B579-43B7-89ED-555E6619A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A4D1F16D-45D3-4DA8-9890-CE9DC8ADCEDE}"/>
              </a:ext>
            </a:extLst>
          </p:cNvPr>
          <p:cNvSpPr>
            <a:spLocks noGrp="1"/>
          </p:cNvSpPr>
          <p:nvPr>
            <p:ph type="title"/>
          </p:nvPr>
        </p:nvSpPr>
        <p:spPr>
          <a:xfrm>
            <a:off x="634335" y="640080"/>
            <a:ext cx="4013964" cy="3339348"/>
          </a:xfrm>
        </p:spPr>
        <p:txBody>
          <a:bodyPr vert="horz" lIns="91440" tIns="45720" rIns="91440" bIns="45720" rtlCol="0" anchor="b">
            <a:normAutofit/>
          </a:bodyPr>
          <a:lstStyle/>
          <a:p>
            <a:pPr defTabSz="914400"/>
            <a:r>
              <a:rPr lang="en-US" sz="4400">
                <a:solidFill>
                  <a:srgbClr val="FFFFFF"/>
                </a:solidFill>
              </a:rPr>
              <a:t>De Modernisering</a:t>
            </a:r>
          </a:p>
        </p:txBody>
      </p:sp>
      <p:cxnSp>
        <p:nvCxnSpPr>
          <p:cNvPr id="30" name="Straight Connector 29">
            <a:extLst>
              <a:ext uri="{FF2B5EF4-FFF2-40B4-BE49-F238E27FC236}">
                <a16:creationId xmlns:a16="http://schemas.microsoft.com/office/drawing/2014/main" id="{4E4CA735-62CB-4665-AA7D-4A259E3F7C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859" y="4156010"/>
            <a:ext cx="356523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F4D2EDF8-0FA9-440D-97EE-10B2352DB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6975" y="8"/>
            <a:ext cx="6791852" cy="6858004"/>
          </a:xfrm>
          <a:custGeom>
            <a:avLst/>
            <a:gdLst>
              <a:gd name="connsiteX0" fmla="*/ 6793614 w 6793622"/>
              <a:gd name="connsiteY0" fmla="*/ 6469259 h 6858004"/>
              <a:gd name="connsiteX1" fmla="*/ 6793612 w 6793622"/>
              <a:gd name="connsiteY1" fmla="*/ 6547627 h 6858004"/>
              <a:gd name="connsiteX2" fmla="*/ 6483236 w 6793622"/>
              <a:gd name="connsiteY2" fmla="*/ 6858001 h 6858004"/>
              <a:gd name="connsiteX3" fmla="*/ 6404870 w 6793622"/>
              <a:gd name="connsiteY3" fmla="*/ 6858003 h 6858004"/>
              <a:gd name="connsiteX4" fmla="*/ 6231528 w 6793622"/>
              <a:gd name="connsiteY4" fmla="*/ 6115236 h 6858004"/>
              <a:gd name="connsiteX5" fmla="*/ 6397766 w 6793622"/>
              <a:gd name="connsiteY5" fmla="*/ 6115236 h 6858004"/>
              <a:gd name="connsiteX6" fmla="*/ 6397766 w 6793622"/>
              <a:gd name="connsiteY6" fmla="*/ 6281474 h 6858004"/>
              <a:gd name="connsiteX7" fmla="*/ 6231528 w 6793622"/>
              <a:gd name="connsiteY7" fmla="*/ 6281474 h 6858004"/>
              <a:gd name="connsiteX8" fmla="*/ 4655306 w 6793622"/>
              <a:gd name="connsiteY8" fmla="*/ 6115236 h 6858004"/>
              <a:gd name="connsiteX9" fmla="*/ 4821544 w 6793622"/>
              <a:gd name="connsiteY9" fmla="*/ 6115236 h 6858004"/>
              <a:gd name="connsiteX10" fmla="*/ 4821544 w 6793622"/>
              <a:gd name="connsiteY10" fmla="*/ 6281474 h 6858004"/>
              <a:gd name="connsiteX11" fmla="*/ 4655306 w 6793622"/>
              <a:gd name="connsiteY11" fmla="*/ 6281474 h 6858004"/>
              <a:gd name="connsiteX12" fmla="*/ 3079091 w 6793622"/>
              <a:gd name="connsiteY12" fmla="*/ 6115236 h 6858004"/>
              <a:gd name="connsiteX13" fmla="*/ 3245329 w 6793622"/>
              <a:gd name="connsiteY13" fmla="*/ 6115236 h 6858004"/>
              <a:gd name="connsiteX14" fmla="*/ 3245329 w 6793622"/>
              <a:gd name="connsiteY14" fmla="*/ 6281474 h 6858004"/>
              <a:gd name="connsiteX15" fmla="*/ 3079091 w 6793622"/>
              <a:gd name="connsiteY15" fmla="*/ 6281474 h 6858004"/>
              <a:gd name="connsiteX16" fmla="*/ 1502876 w 6793622"/>
              <a:gd name="connsiteY16" fmla="*/ 6115236 h 6858004"/>
              <a:gd name="connsiteX17" fmla="*/ 1669114 w 6793622"/>
              <a:gd name="connsiteY17" fmla="*/ 6115236 h 6858004"/>
              <a:gd name="connsiteX18" fmla="*/ 1669114 w 6793622"/>
              <a:gd name="connsiteY18" fmla="*/ 6281474 h 6858004"/>
              <a:gd name="connsiteX19" fmla="*/ 1502876 w 6793622"/>
              <a:gd name="connsiteY19" fmla="*/ 6281474 h 6858004"/>
              <a:gd name="connsiteX20" fmla="*/ 0 w 6793622"/>
              <a:gd name="connsiteY20" fmla="*/ 6115236 h 6858004"/>
              <a:gd name="connsiteX21" fmla="*/ 92899 w 6793622"/>
              <a:gd name="connsiteY21" fmla="*/ 6115236 h 6858004"/>
              <a:gd name="connsiteX22" fmla="*/ 92899 w 6793622"/>
              <a:gd name="connsiteY22" fmla="*/ 6281474 h 6858004"/>
              <a:gd name="connsiteX23" fmla="*/ 0 w 6793622"/>
              <a:gd name="connsiteY23" fmla="*/ 6281474 h 6858004"/>
              <a:gd name="connsiteX24" fmla="*/ 5443414 w 6793622"/>
              <a:gd name="connsiteY24" fmla="*/ 5326824 h 6858004"/>
              <a:gd name="connsiteX25" fmla="*/ 5609652 w 6793622"/>
              <a:gd name="connsiteY25" fmla="*/ 5326824 h 6858004"/>
              <a:gd name="connsiteX26" fmla="*/ 5609652 w 6793622"/>
              <a:gd name="connsiteY26" fmla="*/ 5493062 h 6858004"/>
              <a:gd name="connsiteX27" fmla="*/ 5443414 w 6793622"/>
              <a:gd name="connsiteY27" fmla="*/ 5493062 h 6858004"/>
              <a:gd name="connsiteX28" fmla="*/ 3867199 w 6793622"/>
              <a:gd name="connsiteY28" fmla="*/ 5326824 h 6858004"/>
              <a:gd name="connsiteX29" fmla="*/ 4033437 w 6793622"/>
              <a:gd name="connsiteY29" fmla="*/ 5326824 h 6858004"/>
              <a:gd name="connsiteX30" fmla="*/ 4033437 w 6793622"/>
              <a:gd name="connsiteY30" fmla="*/ 5493062 h 6858004"/>
              <a:gd name="connsiteX31" fmla="*/ 3867199 w 6793622"/>
              <a:gd name="connsiteY31" fmla="*/ 5493062 h 6858004"/>
              <a:gd name="connsiteX32" fmla="*/ 2290984 w 6793622"/>
              <a:gd name="connsiteY32" fmla="*/ 5326824 h 6858004"/>
              <a:gd name="connsiteX33" fmla="*/ 2457222 w 6793622"/>
              <a:gd name="connsiteY33" fmla="*/ 5326824 h 6858004"/>
              <a:gd name="connsiteX34" fmla="*/ 2457222 w 6793622"/>
              <a:gd name="connsiteY34" fmla="*/ 5493062 h 6858004"/>
              <a:gd name="connsiteX35" fmla="*/ 2290984 w 6793622"/>
              <a:gd name="connsiteY35" fmla="*/ 5493062 h 6858004"/>
              <a:gd name="connsiteX36" fmla="*/ 714769 w 6793622"/>
              <a:gd name="connsiteY36" fmla="*/ 5326824 h 6858004"/>
              <a:gd name="connsiteX37" fmla="*/ 881007 w 6793622"/>
              <a:gd name="connsiteY37" fmla="*/ 5326824 h 6858004"/>
              <a:gd name="connsiteX38" fmla="*/ 881007 w 6793622"/>
              <a:gd name="connsiteY38" fmla="*/ 5493062 h 6858004"/>
              <a:gd name="connsiteX39" fmla="*/ 714769 w 6793622"/>
              <a:gd name="connsiteY39" fmla="*/ 5493062 h 6858004"/>
              <a:gd name="connsiteX40" fmla="*/ 799177 w 6793622"/>
              <a:gd name="connsiteY40" fmla="*/ 4661948 h 6858004"/>
              <a:gd name="connsiteX41" fmla="*/ 92899 w 6793622"/>
              <a:gd name="connsiteY41" fmla="*/ 5368225 h 6858004"/>
              <a:gd name="connsiteX42" fmla="*/ 92899 w 6793622"/>
              <a:gd name="connsiteY42" fmla="*/ 5453322 h 6858004"/>
              <a:gd name="connsiteX43" fmla="*/ 799180 w 6793622"/>
              <a:gd name="connsiteY43" fmla="*/ 6159604 h 6858004"/>
              <a:gd name="connsiteX44" fmla="*/ 1502876 w 6793622"/>
              <a:gd name="connsiteY44" fmla="*/ 5455908 h 6858004"/>
              <a:gd name="connsiteX45" fmla="*/ 1502876 w 6793622"/>
              <a:gd name="connsiteY45" fmla="*/ 5365647 h 6858004"/>
              <a:gd name="connsiteX46" fmla="*/ 5527254 w 6793622"/>
              <a:gd name="connsiteY46" fmla="*/ 4661945 h 6858004"/>
              <a:gd name="connsiteX47" fmla="*/ 4821544 w 6793622"/>
              <a:gd name="connsiteY47" fmla="*/ 5367652 h 6858004"/>
              <a:gd name="connsiteX48" fmla="*/ 4821544 w 6793622"/>
              <a:gd name="connsiteY48" fmla="*/ 5453894 h 6858004"/>
              <a:gd name="connsiteX49" fmla="*/ 5527256 w 6793622"/>
              <a:gd name="connsiteY49" fmla="*/ 6159606 h 6858004"/>
              <a:gd name="connsiteX50" fmla="*/ 6231528 w 6793622"/>
              <a:gd name="connsiteY50" fmla="*/ 5455334 h 6858004"/>
              <a:gd name="connsiteX51" fmla="*/ 6231528 w 6793622"/>
              <a:gd name="connsiteY51" fmla="*/ 5366218 h 6858004"/>
              <a:gd name="connsiteX52" fmla="*/ 2375205 w 6793622"/>
              <a:gd name="connsiteY52" fmla="*/ 4661945 h 6858004"/>
              <a:gd name="connsiteX53" fmla="*/ 1669114 w 6793622"/>
              <a:gd name="connsiteY53" fmla="*/ 5368035 h 6858004"/>
              <a:gd name="connsiteX54" fmla="*/ 1669114 w 6793622"/>
              <a:gd name="connsiteY54" fmla="*/ 5453517 h 6858004"/>
              <a:gd name="connsiteX55" fmla="*/ 2375200 w 6793622"/>
              <a:gd name="connsiteY55" fmla="*/ 6159604 h 6858004"/>
              <a:gd name="connsiteX56" fmla="*/ 3079091 w 6793622"/>
              <a:gd name="connsiteY56" fmla="*/ 5455713 h 6858004"/>
              <a:gd name="connsiteX57" fmla="*/ 3079091 w 6793622"/>
              <a:gd name="connsiteY57" fmla="*/ 5365833 h 6858004"/>
              <a:gd name="connsiteX58" fmla="*/ 3951229 w 6793622"/>
              <a:gd name="connsiteY58" fmla="*/ 4661942 h 6858004"/>
              <a:gd name="connsiteX59" fmla="*/ 3245329 w 6793622"/>
              <a:gd name="connsiteY59" fmla="*/ 5367841 h 6858004"/>
              <a:gd name="connsiteX60" fmla="*/ 3245329 w 6793622"/>
              <a:gd name="connsiteY60" fmla="*/ 5453702 h 6858004"/>
              <a:gd name="connsiteX61" fmla="*/ 3951231 w 6793622"/>
              <a:gd name="connsiteY61" fmla="*/ 6159603 h 6858004"/>
              <a:gd name="connsiteX62" fmla="*/ 4655306 w 6793622"/>
              <a:gd name="connsiteY62" fmla="*/ 5455527 h 6858004"/>
              <a:gd name="connsiteX63" fmla="*/ 4655306 w 6793622"/>
              <a:gd name="connsiteY63" fmla="*/ 5366019 h 6858004"/>
              <a:gd name="connsiteX64" fmla="*/ 6231528 w 6793622"/>
              <a:gd name="connsiteY64" fmla="*/ 4541010 h 6858004"/>
              <a:gd name="connsiteX65" fmla="*/ 6397766 w 6793622"/>
              <a:gd name="connsiteY65" fmla="*/ 4541010 h 6858004"/>
              <a:gd name="connsiteX66" fmla="*/ 6397766 w 6793622"/>
              <a:gd name="connsiteY66" fmla="*/ 4707248 h 6858004"/>
              <a:gd name="connsiteX67" fmla="*/ 6231528 w 6793622"/>
              <a:gd name="connsiteY67" fmla="*/ 4707248 h 6858004"/>
              <a:gd name="connsiteX68" fmla="*/ 4655306 w 6793622"/>
              <a:gd name="connsiteY68" fmla="*/ 4541010 h 6858004"/>
              <a:gd name="connsiteX69" fmla="*/ 4821544 w 6793622"/>
              <a:gd name="connsiteY69" fmla="*/ 4541010 h 6858004"/>
              <a:gd name="connsiteX70" fmla="*/ 4821544 w 6793622"/>
              <a:gd name="connsiteY70" fmla="*/ 4707248 h 6858004"/>
              <a:gd name="connsiteX71" fmla="*/ 4655306 w 6793622"/>
              <a:gd name="connsiteY71" fmla="*/ 4707248 h 6858004"/>
              <a:gd name="connsiteX72" fmla="*/ 3079091 w 6793622"/>
              <a:gd name="connsiteY72" fmla="*/ 4541010 h 6858004"/>
              <a:gd name="connsiteX73" fmla="*/ 3245329 w 6793622"/>
              <a:gd name="connsiteY73" fmla="*/ 4541010 h 6858004"/>
              <a:gd name="connsiteX74" fmla="*/ 3245329 w 6793622"/>
              <a:gd name="connsiteY74" fmla="*/ 4707248 h 6858004"/>
              <a:gd name="connsiteX75" fmla="*/ 3079091 w 6793622"/>
              <a:gd name="connsiteY75" fmla="*/ 4707248 h 6858004"/>
              <a:gd name="connsiteX76" fmla="*/ 1502876 w 6793622"/>
              <a:gd name="connsiteY76" fmla="*/ 4541010 h 6858004"/>
              <a:gd name="connsiteX77" fmla="*/ 1669114 w 6793622"/>
              <a:gd name="connsiteY77" fmla="*/ 4541010 h 6858004"/>
              <a:gd name="connsiteX78" fmla="*/ 1669114 w 6793622"/>
              <a:gd name="connsiteY78" fmla="*/ 4707248 h 6858004"/>
              <a:gd name="connsiteX79" fmla="*/ 1502876 w 6793622"/>
              <a:gd name="connsiteY79" fmla="*/ 4707248 h 6858004"/>
              <a:gd name="connsiteX80" fmla="*/ 0 w 6793622"/>
              <a:gd name="connsiteY80" fmla="*/ 4541010 h 6858004"/>
              <a:gd name="connsiteX81" fmla="*/ 92899 w 6793622"/>
              <a:gd name="connsiteY81" fmla="*/ 4541010 h 6858004"/>
              <a:gd name="connsiteX82" fmla="*/ 92899 w 6793622"/>
              <a:gd name="connsiteY82" fmla="*/ 4707248 h 6858004"/>
              <a:gd name="connsiteX83" fmla="*/ 0 w 6793622"/>
              <a:gd name="connsiteY83" fmla="*/ 4707248 h 6858004"/>
              <a:gd name="connsiteX84" fmla="*/ 4696822 w 6793622"/>
              <a:gd name="connsiteY84" fmla="*/ 3916350 h 6858004"/>
              <a:gd name="connsiteX85" fmla="*/ 3990411 w 6793622"/>
              <a:gd name="connsiteY85" fmla="*/ 4622760 h 6858004"/>
              <a:gd name="connsiteX86" fmla="*/ 4694473 w 6793622"/>
              <a:gd name="connsiteY86" fmla="*/ 5326824 h 6858004"/>
              <a:gd name="connsiteX87" fmla="*/ 4784010 w 6793622"/>
              <a:gd name="connsiteY87" fmla="*/ 5326824 h 6858004"/>
              <a:gd name="connsiteX88" fmla="*/ 5488070 w 6793622"/>
              <a:gd name="connsiteY88" fmla="*/ 4622762 h 6858004"/>
              <a:gd name="connsiteX89" fmla="*/ 4781659 w 6793622"/>
              <a:gd name="connsiteY89" fmla="*/ 3916350 h 6858004"/>
              <a:gd name="connsiteX90" fmla="*/ 3120799 w 6793622"/>
              <a:gd name="connsiteY90" fmla="*/ 3916350 h 6858004"/>
              <a:gd name="connsiteX91" fmla="*/ 2414388 w 6793622"/>
              <a:gd name="connsiteY91" fmla="*/ 4622760 h 6858004"/>
              <a:gd name="connsiteX92" fmla="*/ 3118451 w 6793622"/>
              <a:gd name="connsiteY92" fmla="*/ 5326824 h 6858004"/>
              <a:gd name="connsiteX93" fmla="*/ 3207981 w 6793622"/>
              <a:gd name="connsiteY93" fmla="*/ 5326824 h 6858004"/>
              <a:gd name="connsiteX94" fmla="*/ 3912046 w 6793622"/>
              <a:gd name="connsiteY94" fmla="*/ 4622759 h 6858004"/>
              <a:gd name="connsiteX95" fmla="*/ 3205636 w 6793622"/>
              <a:gd name="connsiteY95" fmla="*/ 3916350 h 6858004"/>
              <a:gd name="connsiteX96" fmla="*/ 1544776 w 6793622"/>
              <a:gd name="connsiteY96" fmla="*/ 3916350 h 6858004"/>
              <a:gd name="connsiteX97" fmla="*/ 838360 w 6793622"/>
              <a:gd name="connsiteY97" fmla="*/ 4622765 h 6858004"/>
              <a:gd name="connsiteX98" fmla="*/ 1542419 w 6793622"/>
              <a:gd name="connsiteY98" fmla="*/ 5326824 h 6858004"/>
              <a:gd name="connsiteX99" fmla="*/ 1631959 w 6793622"/>
              <a:gd name="connsiteY99" fmla="*/ 5326824 h 6858004"/>
              <a:gd name="connsiteX100" fmla="*/ 2336021 w 6793622"/>
              <a:gd name="connsiteY100" fmla="*/ 4622762 h 6858004"/>
              <a:gd name="connsiteX101" fmla="*/ 1629610 w 6793622"/>
              <a:gd name="connsiteY101" fmla="*/ 3916350 h 6858004"/>
              <a:gd name="connsiteX102" fmla="*/ 5443414 w 6793622"/>
              <a:gd name="connsiteY102" fmla="*/ 3750112 h 6858004"/>
              <a:gd name="connsiteX103" fmla="*/ 5609652 w 6793622"/>
              <a:gd name="connsiteY103" fmla="*/ 3750112 h 6858004"/>
              <a:gd name="connsiteX104" fmla="*/ 5609652 w 6793622"/>
              <a:gd name="connsiteY104" fmla="*/ 3916350 h 6858004"/>
              <a:gd name="connsiteX105" fmla="*/ 5443414 w 6793622"/>
              <a:gd name="connsiteY105" fmla="*/ 3916350 h 6858004"/>
              <a:gd name="connsiteX106" fmla="*/ 3867199 w 6793622"/>
              <a:gd name="connsiteY106" fmla="*/ 3750112 h 6858004"/>
              <a:gd name="connsiteX107" fmla="*/ 4033437 w 6793622"/>
              <a:gd name="connsiteY107" fmla="*/ 3750112 h 6858004"/>
              <a:gd name="connsiteX108" fmla="*/ 4033437 w 6793622"/>
              <a:gd name="connsiteY108" fmla="*/ 3916350 h 6858004"/>
              <a:gd name="connsiteX109" fmla="*/ 3867199 w 6793622"/>
              <a:gd name="connsiteY109" fmla="*/ 3916350 h 6858004"/>
              <a:gd name="connsiteX110" fmla="*/ 2290984 w 6793622"/>
              <a:gd name="connsiteY110" fmla="*/ 3750112 h 6858004"/>
              <a:gd name="connsiteX111" fmla="*/ 2457222 w 6793622"/>
              <a:gd name="connsiteY111" fmla="*/ 3750112 h 6858004"/>
              <a:gd name="connsiteX112" fmla="*/ 2457222 w 6793622"/>
              <a:gd name="connsiteY112" fmla="*/ 3916350 h 6858004"/>
              <a:gd name="connsiteX113" fmla="*/ 2290984 w 6793622"/>
              <a:gd name="connsiteY113" fmla="*/ 3916350 h 6858004"/>
              <a:gd name="connsiteX114" fmla="*/ 714769 w 6793622"/>
              <a:gd name="connsiteY114" fmla="*/ 3750112 h 6858004"/>
              <a:gd name="connsiteX115" fmla="*/ 881007 w 6793622"/>
              <a:gd name="connsiteY115" fmla="*/ 3750112 h 6858004"/>
              <a:gd name="connsiteX116" fmla="*/ 881007 w 6793622"/>
              <a:gd name="connsiteY116" fmla="*/ 3916350 h 6858004"/>
              <a:gd name="connsiteX117" fmla="*/ 714769 w 6793622"/>
              <a:gd name="connsiteY117" fmla="*/ 3916350 h 6858004"/>
              <a:gd name="connsiteX118" fmla="*/ 3951229 w 6793622"/>
              <a:gd name="connsiteY118" fmla="*/ 3085938 h 6858004"/>
              <a:gd name="connsiteX119" fmla="*/ 3245329 w 6793622"/>
              <a:gd name="connsiteY119" fmla="*/ 3791820 h 6858004"/>
              <a:gd name="connsiteX120" fmla="*/ 3245329 w 6793622"/>
              <a:gd name="connsiteY120" fmla="*/ 3877680 h 6858004"/>
              <a:gd name="connsiteX121" fmla="*/ 3951228 w 6793622"/>
              <a:gd name="connsiteY121" fmla="*/ 4583578 h 6858004"/>
              <a:gd name="connsiteX122" fmla="*/ 4655306 w 6793622"/>
              <a:gd name="connsiteY122" fmla="*/ 3879499 h 6858004"/>
              <a:gd name="connsiteX123" fmla="*/ 4655306 w 6793622"/>
              <a:gd name="connsiteY123" fmla="*/ 3789997 h 6858004"/>
              <a:gd name="connsiteX124" fmla="*/ 2375206 w 6793622"/>
              <a:gd name="connsiteY124" fmla="*/ 3085938 h 6858004"/>
              <a:gd name="connsiteX125" fmla="*/ 1669114 w 6793622"/>
              <a:gd name="connsiteY125" fmla="*/ 3792010 h 6858004"/>
              <a:gd name="connsiteX126" fmla="*/ 1669114 w 6793622"/>
              <a:gd name="connsiteY126" fmla="*/ 3877486 h 6858004"/>
              <a:gd name="connsiteX127" fmla="*/ 2375206 w 6793622"/>
              <a:gd name="connsiteY127" fmla="*/ 4583578 h 6858004"/>
              <a:gd name="connsiteX128" fmla="*/ 3079091 w 6793622"/>
              <a:gd name="connsiteY128" fmla="*/ 3879693 h 6858004"/>
              <a:gd name="connsiteX129" fmla="*/ 3079091 w 6793622"/>
              <a:gd name="connsiteY129" fmla="*/ 3789805 h 6858004"/>
              <a:gd name="connsiteX130" fmla="*/ 799179 w 6793622"/>
              <a:gd name="connsiteY130" fmla="*/ 3085938 h 6858004"/>
              <a:gd name="connsiteX131" fmla="*/ 92899 w 6793622"/>
              <a:gd name="connsiteY131" fmla="*/ 3792199 h 6858004"/>
              <a:gd name="connsiteX132" fmla="*/ 92899 w 6793622"/>
              <a:gd name="connsiteY132" fmla="*/ 3877303 h 6858004"/>
              <a:gd name="connsiteX133" fmla="*/ 799177 w 6793622"/>
              <a:gd name="connsiteY133" fmla="*/ 4583580 h 6858004"/>
              <a:gd name="connsiteX134" fmla="*/ 1502876 w 6793622"/>
              <a:gd name="connsiteY134" fmla="*/ 3879880 h 6858004"/>
              <a:gd name="connsiteX135" fmla="*/ 1502876 w 6793622"/>
              <a:gd name="connsiteY135" fmla="*/ 3789616 h 6858004"/>
              <a:gd name="connsiteX136" fmla="*/ 5527256 w 6793622"/>
              <a:gd name="connsiteY136" fmla="*/ 3085935 h 6858004"/>
              <a:gd name="connsiteX137" fmla="*/ 4821544 w 6793622"/>
              <a:gd name="connsiteY137" fmla="*/ 3791628 h 6858004"/>
              <a:gd name="connsiteX138" fmla="*/ 4821544 w 6793622"/>
              <a:gd name="connsiteY138" fmla="*/ 3877869 h 6858004"/>
              <a:gd name="connsiteX139" fmla="*/ 5527254 w 6793622"/>
              <a:gd name="connsiteY139" fmla="*/ 4583578 h 6858004"/>
              <a:gd name="connsiteX140" fmla="*/ 6231528 w 6793622"/>
              <a:gd name="connsiteY140" fmla="*/ 3879306 h 6858004"/>
              <a:gd name="connsiteX141" fmla="*/ 6231528 w 6793622"/>
              <a:gd name="connsiteY141" fmla="*/ 3790188 h 6858004"/>
              <a:gd name="connsiteX142" fmla="*/ 6231528 w 6793622"/>
              <a:gd name="connsiteY142" fmla="*/ 2960178 h 6858004"/>
              <a:gd name="connsiteX143" fmla="*/ 6397766 w 6793622"/>
              <a:gd name="connsiteY143" fmla="*/ 2960178 h 6858004"/>
              <a:gd name="connsiteX144" fmla="*/ 6397766 w 6793622"/>
              <a:gd name="connsiteY144" fmla="*/ 3126416 h 6858004"/>
              <a:gd name="connsiteX145" fmla="*/ 6231528 w 6793622"/>
              <a:gd name="connsiteY145" fmla="*/ 3126416 h 6858004"/>
              <a:gd name="connsiteX146" fmla="*/ 4655306 w 6793622"/>
              <a:gd name="connsiteY146" fmla="*/ 2960178 h 6858004"/>
              <a:gd name="connsiteX147" fmla="*/ 4821544 w 6793622"/>
              <a:gd name="connsiteY147" fmla="*/ 2960178 h 6858004"/>
              <a:gd name="connsiteX148" fmla="*/ 4821544 w 6793622"/>
              <a:gd name="connsiteY148" fmla="*/ 3126416 h 6858004"/>
              <a:gd name="connsiteX149" fmla="*/ 4655306 w 6793622"/>
              <a:gd name="connsiteY149" fmla="*/ 3126416 h 6858004"/>
              <a:gd name="connsiteX150" fmla="*/ 3079091 w 6793622"/>
              <a:gd name="connsiteY150" fmla="*/ 2960178 h 6858004"/>
              <a:gd name="connsiteX151" fmla="*/ 3245329 w 6793622"/>
              <a:gd name="connsiteY151" fmla="*/ 2960178 h 6858004"/>
              <a:gd name="connsiteX152" fmla="*/ 3245329 w 6793622"/>
              <a:gd name="connsiteY152" fmla="*/ 3126416 h 6858004"/>
              <a:gd name="connsiteX153" fmla="*/ 3079091 w 6793622"/>
              <a:gd name="connsiteY153" fmla="*/ 3126416 h 6858004"/>
              <a:gd name="connsiteX154" fmla="*/ 1502876 w 6793622"/>
              <a:gd name="connsiteY154" fmla="*/ 2960178 h 6858004"/>
              <a:gd name="connsiteX155" fmla="*/ 1669114 w 6793622"/>
              <a:gd name="connsiteY155" fmla="*/ 2960178 h 6858004"/>
              <a:gd name="connsiteX156" fmla="*/ 1669114 w 6793622"/>
              <a:gd name="connsiteY156" fmla="*/ 3126416 h 6858004"/>
              <a:gd name="connsiteX157" fmla="*/ 1502876 w 6793622"/>
              <a:gd name="connsiteY157" fmla="*/ 3126416 h 6858004"/>
              <a:gd name="connsiteX158" fmla="*/ 0 w 6793622"/>
              <a:gd name="connsiteY158" fmla="*/ 2960178 h 6858004"/>
              <a:gd name="connsiteX159" fmla="*/ 92899 w 6793622"/>
              <a:gd name="connsiteY159" fmla="*/ 2960178 h 6858004"/>
              <a:gd name="connsiteX160" fmla="*/ 92899 w 6793622"/>
              <a:gd name="connsiteY160" fmla="*/ 3126416 h 6858004"/>
              <a:gd name="connsiteX161" fmla="*/ 0 w 6793622"/>
              <a:gd name="connsiteY161" fmla="*/ 3126416 h 6858004"/>
              <a:gd name="connsiteX162" fmla="*/ 4700225 w 6793622"/>
              <a:gd name="connsiteY162" fmla="*/ 2336942 h 6858004"/>
              <a:gd name="connsiteX163" fmla="*/ 3990412 w 6793622"/>
              <a:gd name="connsiteY163" fmla="*/ 3046755 h 6858004"/>
              <a:gd name="connsiteX164" fmla="*/ 4693787 w 6793622"/>
              <a:gd name="connsiteY164" fmla="*/ 3750112 h 6858004"/>
              <a:gd name="connsiteX165" fmla="*/ 4784695 w 6793622"/>
              <a:gd name="connsiteY165" fmla="*/ 3750112 h 6858004"/>
              <a:gd name="connsiteX166" fmla="*/ 5488074 w 6793622"/>
              <a:gd name="connsiteY166" fmla="*/ 3046752 h 6858004"/>
              <a:gd name="connsiteX167" fmla="*/ 4778265 w 6793622"/>
              <a:gd name="connsiteY167" fmla="*/ 2336942 h 6858004"/>
              <a:gd name="connsiteX168" fmla="*/ 3124202 w 6793622"/>
              <a:gd name="connsiteY168" fmla="*/ 2336942 h 6858004"/>
              <a:gd name="connsiteX169" fmla="*/ 2414388 w 6793622"/>
              <a:gd name="connsiteY169" fmla="*/ 3046757 h 6858004"/>
              <a:gd name="connsiteX170" fmla="*/ 3117760 w 6793622"/>
              <a:gd name="connsiteY170" fmla="*/ 3750112 h 6858004"/>
              <a:gd name="connsiteX171" fmla="*/ 3208672 w 6793622"/>
              <a:gd name="connsiteY171" fmla="*/ 3750112 h 6858004"/>
              <a:gd name="connsiteX172" fmla="*/ 3912046 w 6793622"/>
              <a:gd name="connsiteY172" fmla="*/ 3046757 h 6858004"/>
              <a:gd name="connsiteX173" fmla="*/ 3202233 w 6793622"/>
              <a:gd name="connsiteY173" fmla="*/ 2336942 h 6858004"/>
              <a:gd name="connsiteX174" fmla="*/ 1548173 w 6793622"/>
              <a:gd name="connsiteY174" fmla="*/ 2336942 h 6858004"/>
              <a:gd name="connsiteX175" fmla="*/ 838362 w 6793622"/>
              <a:gd name="connsiteY175" fmla="*/ 3046755 h 6858004"/>
              <a:gd name="connsiteX176" fmla="*/ 1541740 w 6793622"/>
              <a:gd name="connsiteY176" fmla="*/ 3750112 h 6858004"/>
              <a:gd name="connsiteX177" fmla="*/ 1632646 w 6793622"/>
              <a:gd name="connsiteY177" fmla="*/ 3750112 h 6858004"/>
              <a:gd name="connsiteX178" fmla="*/ 2336021 w 6793622"/>
              <a:gd name="connsiteY178" fmla="*/ 3046755 h 6858004"/>
              <a:gd name="connsiteX179" fmla="*/ 1626210 w 6793622"/>
              <a:gd name="connsiteY179" fmla="*/ 2336942 h 6858004"/>
              <a:gd name="connsiteX180" fmla="*/ 5443414 w 6793622"/>
              <a:gd name="connsiteY180" fmla="*/ 2170704 h 6858004"/>
              <a:gd name="connsiteX181" fmla="*/ 5609652 w 6793622"/>
              <a:gd name="connsiteY181" fmla="*/ 2170704 h 6858004"/>
              <a:gd name="connsiteX182" fmla="*/ 5609652 w 6793622"/>
              <a:gd name="connsiteY182" fmla="*/ 2336940 h 6858004"/>
              <a:gd name="connsiteX183" fmla="*/ 5443414 w 6793622"/>
              <a:gd name="connsiteY183" fmla="*/ 2336940 h 6858004"/>
              <a:gd name="connsiteX184" fmla="*/ 3867199 w 6793622"/>
              <a:gd name="connsiteY184" fmla="*/ 2170704 h 6858004"/>
              <a:gd name="connsiteX185" fmla="*/ 4033437 w 6793622"/>
              <a:gd name="connsiteY185" fmla="*/ 2170704 h 6858004"/>
              <a:gd name="connsiteX186" fmla="*/ 4033437 w 6793622"/>
              <a:gd name="connsiteY186" fmla="*/ 2336940 h 6858004"/>
              <a:gd name="connsiteX187" fmla="*/ 3867199 w 6793622"/>
              <a:gd name="connsiteY187" fmla="*/ 2336940 h 6858004"/>
              <a:gd name="connsiteX188" fmla="*/ 2290984 w 6793622"/>
              <a:gd name="connsiteY188" fmla="*/ 2170704 h 6858004"/>
              <a:gd name="connsiteX189" fmla="*/ 2457222 w 6793622"/>
              <a:gd name="connsiteY189" fmla="*/ 2170704 h 6858004"/>
              <a:gd name="connsiteX190" fmla="*/ 2457222 w 6793622"/>
              <a:gd name="connsiteY190" fmla="*/ 2336942 h 6858004"/>
              <a:gd name="connsiteX191" fmla="*/ 2290984 w 6793622"/>
              <a:gd name="connsiteY191" fmla="*/ 2336942 h 6858004"/>
              <a:gd name="connsiteX192" fmla="*/ 714769 w 6793622"/>
              <a:gd name="connsiteY192" fmla="*/ 2170704 h 6858004"/>
              <a:gd name="connsiteX193" fmla="*/ 881007 w 6793622"/>
              <a:gd name="connsiteY193" fmla="*/ 2170704 h 6858004"/>
              <a:gd name="connsiteX194" fmla="*/ 881007 w 6793622"/>
              <a:gd name="connsiteY194" fmla="*/ 2336942 h 6858004"/>
              <a:gd name="connsiteX195" fmla="*/ 714769 w 6793622"/>
              <a:gd name="connsiteY195" fmla="*/ 2336942 h 6858004"/>
              <a:gd name="connsiteX196" fmla="*/ 5527256 w 6793622"/>
              <a:gd name="connsiteY196" fmla="*/ 1509909 h 6858004"/>
              <a:gd name="connsiteX197" fmla="*/ 4821544 w 6793622"/>
              <a:gd name="connsiteY197" fmla="*/ 2215623 h 6858004"/>
              <a:gd name="connsiteX198" fmla="*/ 4821544 w 6793622"/>
              <a:gd name="connsiteY198" fmla="*/ 2301855 h 6858004"/>
              <a:gd name="connsiteX199" fmla="*/ 5527256 w 6793622"/>
              <a:gd name="connsiteY199" fmla="*/ 3007568 h 6858004"/>
              <a:gd name="connsiteX200" fmla="*/ 6231528 w 6793622"/>
              <a:gd name="connsiteY200" fmla="*/ 2303297 h 6858004"/>
              <a:gd name="connsiteX201" fmla="*/ 6231528 w 6793622"/>
              <a:gd name="connsiteY201" fmla="*/ 2214185 h 6858004"/>
              <a:gd name="connsiteX202" fmla="*/ 2375203 w 6793622"/>
              <a:gd name="connsiteY202" fmla="*/ 1509909 h 6858004"/>
              <a:gd name="connsiteX203" fmla="*/ 1669114 w 6793622"/>
              <a:gd name="connsiteY203" fmla="*/ 2216003 h 6858004"/>
              <a:gd name="connsiteX204" fmla="*/ 1669114 w 6793622"/>
              <a:gd name="connsiteY204" fmla="*/ 2301483 h 6858004"/>
              <a:gd name="connsiteX205" fmla="*/ 2375203 w 6793622"/>
              <a:gd name="connsiteY205" fmla="*/ 3007574 h 6858004"/>
              <a:gd name="connsiteX206" fmla="*/ 3079091 w 6793622"/>
              <a:gd name="connsiteY206" fmla="*/ 2303684 h 6858004"/>
              <a:gd name="connsiteX207" fmla="*/ 3079091 w 6793622"/>
              <a:gd name="connsiteY207" fmla="*/ 2213801 h 6858004"/>
              <a:gd name="connsiteX208" fmla="*/ 799179 w 6793622"/>
              <a:gd name="connsiteY208" fmla="*/ 1509909 h 6858004"/>
              <a:gd name="connsiteX209" fmla="*/ 92899 w 6793622"/>
              <a:gd name="connsiteY209" fmla="*/ 2216191 h 6858004"/>
              <a:gd name="connsiteX210" fmla="*/ 92899 w 6793622"/>
              <a:gd name="connsiteY210" fmla="*/ 2301291 h 6858004"/>
              <a:gd name="connsiteX211" fmla="*/ 799180 w 6793622"/>
              <a:gd name="connsiteY211" fmla="*/ 3007572 h 6858004"/>
              <a:gd name="connsiteX212" fmla="*/ 1502876 w 6793622"/>
              <a:gd name="connsiteY212" fmla="*/ 2303876 h 6858004"/>
              <a:gd name="connsiteX213" fmla="*/ 1502876 w 6793622"/>
              <a:gd name="connsiteY213" fmla="*/ 2213609 h 6858004"/>
              <a:gd name="connsiteX214" fmla="*/ 3951234 w 6793622"/>
              <a:gd name="connsiteY214" fmla="*/ 1509908 h 6858004"/>
              <a:gd name="connsiteX215" fmla="*/ 3245329 w 6793622"/>
              <a:gd name="connsiteY215" fmla="*/ 2215815 h 6858004"/>
              <a:gd name="connsiteX216" fmla="*/ 3245329 w 6793622"/>
              <a:gd name="connsiteY216" fmla="*/ 2301672 h 6858004"/>
              <a:gd name="connsiteX217" fmla="*/ 3951229 w 6793622"/>
              <a:gd name="connsiteY217" fmla="*/ 3007574 h 6858004"/>
              <a:gd name="connsiteX218" fmla="*/ 4655306 w 6793622"/>
              <a:gd name="connsiteY218" fmla="*/ 2303494 h 6858004"/>
              <a:gd name="connsiteX219" fmla="*/ 4655306 w 6793622"/>
              <a:gd name="connsiteY219" fmla="*/ 2213984 h 6858004"/>
              <a:gd name="connsiteX220" fmla="*/ 6231528 w 6793622"/>
              <a:gd name="connsiteY220" fmla="*/ 1383952 h 6858004"/>
              <a:gd name="connsiteX221" fmla="*/ 6397766 w 6793622"/>
              <a:gd name="connsiteY221" fmla="*/ 1383952 h 6858004"/>
              <a:gd name="connsiteX222" fmla="*/ 6397766 w 6793622"/>
              <a:gd name="connsiteY222" fmla="*/ 1550190 h 6858004"/>
              <a:gd name="connsiteX223" fmla="*/ 6231528 w 6793622"/>
              <a:gd name="connsiteY223" fmla="*/ 1550190 h 6858004"/>
              <a:gd name="connsiteX224" fmla="*/ 4655306 w 6793622"/>
              <a:gd name="connsiteY224" fmla="*/ 1383952 h 6858004"/>
              <a:gd name="connsiteX225" fmla="*/ 4821544 w 6793622"/>
              <a:gd name="connsiteY225" fmla="*/ 1383952 h 6858004"/>
              <a:gd name="connsiteX226" fmla="*/ 4821544 w 6793622"/>
              <a:gd name="connsiteY226" fmla="*/ 1550190 h 6858004"/>
              <a:gd name="connsiteX227" fmla="*/ 4655306 w 6793622"/>
              <a:gd name="connsiteY227" fmla="*/ 1550190 h 6858004"/>
              <a:gd name="connsiteX228" fmla="*/ 3079091 w 6793622"/>
              <a:gd name="connsiteY228" fmla="*/ 1383952 h 6858004"/>
              <a:gd name="connsiteX229" fmla="*/ 3245329 w 6793622"/>
              <a:gd name="connsiteY229" fmla="*/ 1383952 h 6858004"/>
              <a:gd name="connsiteX230" fmla="*/ 3245329 w 6793622"/>
              <a:gd name="connsiteY230" fmla="*/ 1550190 h 6858004"/>
              <a:gd name="connsiteX231" fmla="*/ 3079091 w 6793622"/>
              <a:gd name="connsiteY231" fmla="*/ 1550190 h 6858004"/>
              <a:gd name="connsiteX232" fmla="*/ 1502876 w 6793622"/>
              <a:gd name="connsiteY232" fmla="*/ 1383952 h 6858004"/>
              <a:gd name="connsiteX233" fmla="*/ 1669114 w 6793622"/>
              <a:gd name="connsiteY233" fmla="*/ 1383952 h 6858004"/>
              <a:gd name="connsiteX234" fmla="*/ 1669114 w 6793622"/>
              <a:gd name="connsiteY234" fmla="*/ 1550190 h 6858004"/>
              <a:gd name="connsiteX235" fmla="*/ 1502876 w 6793622"/>
              <a:gd name="connsiteY235" fmla="*/ 1550190 h 6858004"/>
              <a:gd name="connsiteX236" fmla="*/ 0 w 6793622"/>
              <a:gd name="connsiteY236" fmla="*/ 1383952 h 6858004"/>
              <a:gd name="connsiteX237" fmla="*/ 92899 w 6793622"/>
              <a:gd name="connsiteY237" fmla="*/ 1383952 h 6858004"/>
              <a:gd name="connsiteX238" fmla="*/ 92899 w 6793622"/>
              <a:gd name="connsiteY238" fmla="*/ 1550190 h 6858004"/>
              <a:gd name="connsiteX239" fmla="*/ 0 w 6793622"/>
              <a:gd name="connsiteY239" fmla="*/ 1550190 h 6858004"/>
              <a:gd name="connsiteX240" fmla="*/ 4696046 w 6793622"/>
              <a:gd name="connsiteY240" fmla="*/ 765093 h 6858004"/>
              <a:gd name="connsiteX241" fmla="*/ 3990417 w 6793622"/>
              <a:gd name="connsiteY241" fmla="*/ 1470726 h 6858004"/>
              <a:gd name="connsiteX242" fmla="*/ 4690393 w 6793622"/>
              <a:gd name="connsiteY242" fmla="*/ 2170704 h 6858004"/>
              <a:gd name="connsiteX243" fmla="*/ 4788097 w 6793622"/>
              <a:gd name="connsiteY243" fmla="*/ 2170704 h 6858004"/>
              <a:gd name="connsiteX244" fmla="*/ 5488072 w 6793622"/>
              <a:gd name="connsiteY244" fmla="*/ 1470727 h 6858004"/>
              <a:gd name="connsiteX245" fmla="*/ 4782441 w 6793622"/>
              <a:gd name="connsiteY245" fmla="*/ 765093 h 6858004"/>
              <a:gd name="connsiteX246" fmla="*/ 3120017 w 6793622"/>
              <a:gd name="connsiteY246" fmla="*/ 765093 h 6858004"/>
              <a:gd name="connsiteX247" fmla="*/ 2414386 w 6793622"/>
              <a:gd name="connsiteY247" fmla="*/ 1470727 h 6858004"/>
              <a:gd name="connsiteX248" fmla="*/ 3114359 w 6793622"/>
              <a:gd name="connsiteY248" fmla="*/ 2170704 h 6858004"/>
              <a:gd name="connsiteX249" fmla="*/ 3212073 w 6793622"/>
              <a:gd name="connsiteY249" fmla="*/ 2170704 h 6858004"/>
              <a:gd name="connsiteX250" fmla="*/ 3912049 w 6793622"/>
              <a:gd name="connsiteY250" fmla="*/ 1470724 h 6858004"/>
              <a:gd name="connsiteX251" fmla="*/ 3206421 w 6793622"/>
              <a:gd name="connsiteY251" fmla="*/ 765093 h 6858004"/>
              <a:gd name="connsiteX252" fmla="*/ 1543993 w 6793622"/>
              <a:gd name="connsiteY252" fmla="*/ 765093 h 6858004"/>
              <a:gd name="connsiteX253" fmla="*/ 838360 w 6793622"/>
              <a:gd name="connsiteY253" fmla="*/ 1470729 h 6858004"/>
              <a:gd name="connsiteX254" fmla="*/ 1538333 w 6793622"/>
              <a:gd name="connsiteY254" fmla="*/ 2170704 h 6858004"/>
              <a:gd name="connsiteX255" fmla="*/ 1636050 w 6793622"/>
              <a:gd name="connsiteY255" fmla="*/ 2170704 h 6858004"/>
              <a:gd name="connsiteX256" fmla="*/ 2336021 w 6793622"/>
              <a:gd name="connsiteY256" fmla="*/ 1470729 h 6858004"/>
              <a:gd name="connsiteX257" fmla="*/ 1630389 w 6793622"/>
              <a:gd name="connsiteY257" fmla="*/ 765093 h 6858004"/>
              <a:gd name="connsiteX258" fmla="*/ 714769 w 6793622"/>
              <a:gd name="connsiteY258" fmla="*/ 598857 h 6858004"/>
              <a:gd name="connsiteX259" fmla="*/ 881007 w 6793622"/>
              <a:gd name="connsiteY259" fmla="*/ 598857 h 6858004"/>
              <a:gd name="connsiteX260" fmla="*/ 881007 w 6793622"/>
              <a:gd name="connsiteY260" fmla="*/ 765093 h 6858004"/>
              <a:gd name="connsiteX261" fmla="*/ 714769 w 6793622"/>
              <a:gd name="connsiteY261" fmla="*/ 765093 h 6858004"/>
              <a:gd name="connsiteX262" fmla="*/ 5443414 w 6793622"/>
              <a:gd name="connsiteY262" fmla="*/ 598855 h 6858004"/>
              <a:gd name="connsiteX263" fmla="*/ 5609652 w 6793622"/>
              <a:gd name="connsiteY263" fmla="*/ 598855 h 6858004"/>
              <a:gd name="connsiteX264" fmla="*/ 5609652 w 6793622"/>
              <a:gd name="connsiteY264" fmla="*/ 765093 h 6858004"/>
              <a:gd name="connsiteX265" fmla="*/ 5443414 w 6793622"/>
              <a:gd name="connsiteY265" fmla="*/ 765093 h 6858004"/>
              <a:gd name="connsiteX266" fmla="*/ 3867199 w 6793622"/>
              <a:gd name="connsiteY266" fmla="*/ 598855 h 6858004"/>
              <a:gd name="connsiteX267" fmla="*/ 4033437 w 6793622"/>
              <a:gd name="connsiteY267" fmla="*/ 598855 h 6858004"/>
              <a:gd name="connsiteX268" fmla="*/ 4033437 w 6793622"/>
              <a:gd name="connsiteY268" fmla="*/ 765093 h 6858004"/>
              <a:gd name="connsiteX269" fmla="*/ 3867199 w 6793622"/>
              <a:gd name="connsiteY269" fmla="*/ 765093 h 6858004"/>
              <a:gd name="connsiteX270" fmla="*/ 2290984 w 6793622"/>
              <a:gd name="connsiteY270" fmla="*/ 598855 h 6858004"/>
              <a:gd name="connsiteX271" fmla="*/ 2457222 w 6793622"/>
              <a:gd name="connsiteY271" fmla="*/ 598855 h 6858004"/>
              <a:gd name="connsiteX272" fmla="*/ 2457222 w 6793622"/>
              <a:gd name="connsiteY272" fmla="*/ 765093 h 6858004"/>
              <a:gd name="connsiteX273" fmla="*/ 2290984 w 6793622"/>
              <a:gd name="connsiteY273" fmla="*/ 765093 h 6858004"/>
              <a:gd name="connsiteX274" fmla="*/ 865294 w 6793622"/>
              <a:gd name="connsiteY274" fmla="*/ 0 h 6858004"/>
              <a:gd name="connsiteX275" fmla="*/ 943660 w 6793622"/>
              <a:gd name="connsiteY275" fmla="*/ 0 h 6858004"/>
              <a:gd name="connsiteX276" fmla="*/ 1542517 w 6793622"/>
              <a:gd name="connsiteY276" fmla="*/ 598855 h 6858004"/>
              <a:gd name="connsiteX277" fmla="*/ 1631863 w 6793622"/>
              <a:gd name="connsiteY277" fmla="*/ 598855 h 6858004"/>
              <a:gd name="connsiteX278" fmla="*/ 2230720 w 6793622"/>
              <a:gd name="connsiteY278" fmla="*/ 2 h 6858004"/>
              <a:gd name="connsiteX279" fmla="*/ 2309086 w 6793622"/>
              <a:gd name="connsiteY279" fmla="*/ 2 h 6858004"/>
              <a:gd name="connsiteX280" fmla="*/ 1669114 w 6793622"/>
              <a:gd name="connsiteY280" fmla="*/ 639972 h 6858004"/>
              <a:gd name="connsiteX281" fmla="*/ 1669114 w 6793622"/>
              <a:gd name="connsiteY281" fmla="*/ 725454 h 6858004"/>
              <a:gd name="connsiteX282" fmla="*/ 2375205 w 6793622"/>
              <a:gd name="connsiteY282" fmla="*/ 1431548 h 6858004"/>
              <a:gd name="connsiteX283" fmla="*/ 3079091 w 6793622"/>
              <a:gd name="connsiteY283" fmla="*/ 727656 h 6858004"/>
              <a:gd name="connsiteX284" fmla="*/ 3079091 w 6793622"/>
              <a:gd name="connsiteY284" fmla="*/ 637764 h 6858004"/>
              <a:gd name="connsiteX285" fmla="*/ 2441326 w 6793622"/>
              <a:gd name="connsiteY285" fmla="*/ 0 h 6858004"/>
              <a:gd name="connsiteX286" fmla="*/ 2519691 w 6793622"/>
              <a:gd name="connsiteY286" fmla="*/ 0 h 6858004"/>
              <a:gd name="connsiteX287" fmla="*/ 3118549 w 6793622"/>
              <a:gd name="connsiteY287" fmla="*/ 598855 h 6858004"/>
              <a:gd name="connsiteX288" fmla="*/ 3207892 w 6793622"/>
              <a:gd name="connsiteY288" fmla="*/ 598855 h 6858004"/>
              <a:gd name="connsiteX289" fmla="*/ 3806747 w 6793622"/>
              <a:gd name="connsiteY289" fmla="*/ 2 h 6858004"/>
              <a:gd name="connsiteX290" fmla="*/ 3885110 w 6793622"/>
              <a:gd name="connsiteY290" fmla="*/ 2 h 6858004"/>
              <a:gd name="connsiteX291" fmla="*/ 3245329 w 6793622"/>
              <a:gd name="connsiteY291" fmla="*/ 639781 h 6858004"/>
              <a:gd name="connsiteX292" fmla="*/ 3245329 w 6793622"/>
              <a:gd name="connsiteY292" fmla="*/ 725636 h 6858004"/>
              <a:gd name="connsiteX293" fmla="*/ 3951232 w 6793622"/>
              <a:gd name="connsiteY293" fmla="*/ 1431543 h 6858004"/>
              <a:gd name="connsiteX294" fmla="*/ 4655306 w 6793622"/>
              <a:gd name="connsiteY294" fmla="*/ 727464 h 6858004"/>
              <a:gd name="connsiteX295" fmla="*/ 4655306 w 6793622"/>
              <a:gd name="connsiteY295" fmla="*/ 637959 h 6858004"/>
              <a:gd name="connsiteX296" fmla="*/ 4017346 w 6793622"/>
              <a:gd name="connsiteY296" fmla="*/ 0 h 6858004"/>
              <a:gd name="connsiteX297" fmla="*/ 4095712 w 6793622"/>
              <a:gd name="connsiteY297" fmla="*/ 0 h 6858004"/>
              <a:gd name="connsiteX298" fmla="*/ 4694569 w 6793622"/>
              <a:gd name="connsiteY298" fmla="*/ 598855 h 6858004"/>
              <a:gd name="connsiteX299" fmla="*/ 4783915 w 6793622"/>
              <a:gd name="connsiteY299" fmla="*/ 598855 h 6858004"/>
              <a:gd name="connsiteX300" fmla="*/ 5382768 w 6793622"/>
              <a:gd name="connsiteY300" fmla="*/ 5 h 6858004"/>
              <a:gd name="connsiteX301" fmla="*/ 5461138 w 6793622"/>
              <a:gd name="connsiteY301" fmla="*/ 5 h 6858004"/>
              <a:gd name="connsiteX302" fmla="*/ 4821544 w 6793622"/>
              <a:gd name="connsiteY302" fmla="*/ 639597 h 6858004"/>
              <a:gd name="connsiteX303" fmla="*/ 4821544 w 6793622"/>
              <a:gd name="connsiteY303" fmla="*/ 725832 h 6858004"/>
              <a:gd name="connsiteX304" fmla="*/ 5527256 w 6793622"/>
              <a:gd name="connsiteY304" fmla="*/ 1431546 h 6858004"/>
              <a:gd name="connsiteX305" fmla="*/ 6231528 w 6793622"/>
              <a:gd name="connsiteY305" fmla="*/ 727271 h 6858004"/>
              <a:gd name="connsiteX306" fmla="*/ 6231528 w 6793622"/>
              <a:gd name="connsiteY306" fmla="*/ 638155 h 6858004"/>
              <a:gd name="connsiteX307" fmla="*/ 5593370 w 6793622"/>
              <a:gd name="connsiteY307" fmla="*/ 0 h 6858004"/>
              <a:gd name="connsiteX308" fmla="*/ 5671736 w 6793622"/>
              <a:gd name="connsiteY308" fmla="*/ 0 h 6858004"/>
              <a:gd name="connsiteX309" fmla="*/ 6270594 w 6793622"/>
              <a:gd name="connsiteY309" fmla="*/ 598855 h 6858004"/>
              <a:gd name="connsiteX310" fmla="*/ 6359942 w 6793622"/>
              <a:gd name="connsiteY310" fmla="*/ 598855 h 6858004"/>
              <a:gd name="connsiteX311" fmla="*/ 6793614 w 6793622"/>
              <a:gd name="connsiteY311" fmla="*/ 165185 h 6858004"/>
              <a:gd name="connsiteX312" fmla="*/ 6793614 w 6793622"/>
              <a:gd name="connsiteY312" fmla="*/ 243550 h 6858004"/>
              <a:gd name="connsiteX313" fmla="*/ 6397766 w 6793622"/>
              <a:gd name="connsiteY313" fmla="*/ 639399 h 6858004"/>
              <a:gd name="connsiteX314" fmla="*/ 6397766 w 6793622"/>
              <a:gd name="connsiteY314" fmla="*/ 726027 h 6858004"/>
              <a:gd name="connsiteX315" fmla="*/ 6793616 w 6793622"/>
              <a:gd name="connsiteY315" fmla="*/ 1121891 h 6858004"/>
              <a:gd name="connsiteX316" fmla="*/ 6793616 w 6793622"/>
              <a:gd name="connsiteY316" fmla="*/ 1200251 h 6858004"/>
              <a:gd name="connsiteX317" fmla="*/ 6358466 w 6793622"/>
              <a:gd name="connsiteY317" fmla="*/ 765093 h 6858004"/>
              <a:gd name="connsiteX318" fmla="*/ 6272072 w 6793622"/>
              <a:gd name="connsiteY318" fmla="*/ 765093 h 6858004"/>
              <a:gd name="connsiteX319" fmla="*/ 5566438 w 6793622"/>
              <a:gd name="connsiteY319" fmla="*/ 1470727 h 6858004"/>
              <a:gd name="connsiteX320" fmla="*/ 6266412 w 6793622"/>
              <a:gd name="connsiteY320" fmla="*/ 2170702 h 6858004"/>
              <a:gd name="connsiteX321" fmla="*/ 6364122 w 6793622"/>
              <a:gd name="connsiteY321" fmla="*/ 2170702 h 6858004"/>
              <a:gd name="connsiteX322" fmla="*/ 6793618 w 6793622"/>
              <a:gd name="connsiteY322" fmla="*/ 1741208 h 6858004"/>
              <a:gd name="connsiteX323" fmla="*/ 6793618 w 6793622"/>
              <a:gd name="connsiteY323" fmla="*/ 1819573 h 6858004"/>
              <a:gd name="connsiteX324" fmla="*/ 6397766 w 6793622"/>
              <a:gd name="connsiteY324" fmla="*/ 2215425 h 6858004"/>
              <a:gd name="connsiteX325" fmla="*/ 6397766 w 6793622"/>
              <a:gd name="connsiteY325" fmla="*/ 2302058 h 6858004"/>
              <a:gd name="connsiteX326" fmla="*/ 6793618 w 6793622"/>
              <a:gd name="connsiteY326" fmla="*/ 2697911 h 6858004"/>
              <a:gd name="connsiteX327" fmla="*/ 6793618 w 6793622"/>
              <a:gd name="connsiteY327" fmla="*/ 2776276 h 6858004"/>
              <a:gd name="connsiteX328" fmla="*/ 6354284 w 6793622"/>
              <a:gd name="connsiteY328" fmla="*/ 2336940 h 6858004"/>
              <a:gd name="connsiteX329" fmla="*/ 6276248 w 6793622"/>
              <a:gd name="connsiteY329" fmla="*/ 2336940 h 6858004"/>
              <a:gd name="connsiteX330" fmla="*/ 5566440 w 6793622"/>
              <a:gd name="connsiteY330" fmla="*/ 3046751 h 6858004"/>
              <a:gd name="connsiteX331" fmla="*/ 6269820 w 6793622"/>
              <a:gd name="connsiteY331" fmla="*/ 3750112 h 6858004"/>
              <a:gd name="connsiteX332" fmla="*/ 6360722 w 6793622"/>
              <a:gd name="connsiteY332" fmla="*/ 3750112 h 6858004"/>
              <a:gd name="connsiteX333" fmla="*/ 6793618 w 6793622"/>
              <a:gd name="connsiteY333" fmla="*/ 3317216 h 6858004"/>
              <a:gd name="connsiteX334" fmla="*/ 6793616 w 6793622"/>
              <a:gd name="connsiteY334" fmla="*/ 3395581 h 6858004"/>
              <a:gd name="connsiteX335" fmla="*/ 6397766 w 6793622"/>
              <a:gd name="connsiteY335" fmla="*/ 3791431 h 6858004"/>
              <a:gd name="connsiteX336" fmla="*/ 6397766 w 6793622"/>
              <a:gd name="connsiteY336" fmla="*/ 3878056 h 6858004"/>
              <a:gd name="connsiteX337" fmla="*/ 6793622 w 6793622"/>
              <a:gd name="connsiteY337" fmla="*/ 4273913 h 6858004"/>
              <a:gd name="connsiteX338" fmla="*/ 6793620 w 6793622"/>
              <a:gd name="connsiteY338" fmla="*/ 4352281 h 6858004"/>
              <a:gd name="connsiteX339" fmla="*/ 6357690 w 6793622"/>
              <a:gd name="connsiteY339" fmla="*/ 3916350 h 6858004"/>
              <a:gd name="connsiteX340" fmla="*/ 6272846 w 6793622"/>
              <a:gd name="connsiteY340" fmla="*/ 3916350 h 6858004"/>
              <a:gd name="connsiteX341" fmla="*/ 5566436 w 6793622"/>
              <a:gd name="connsiteY341" fmla="*/ 4622762 h 6858004"/>
              <a:gd name="connsiteX342" fmla="*/ 6270498 w 6793622"/>
              <a:gd name="connsiteY342" fmla="*/ 5326824 h 6858004"/>
              <a:gd name="connsiteX343" fmla="*/ 6360038 w 6793622"/>
              <a:gd name="connsiteY343" fmla="*/ 5326824 h 6858004"/>
              <a:gd name="connsiteX344" fmla="*/ 6793616 w 6793622"/>
              <a:gd name="connsiteY344" fmla="*/ 4893244 h 6858004"/>
              <a:gd name="connsiteX345" fmla="*/ 6793616 w 6793622"/>
              <a:gd name="connsiteY345" fmla="*/ 4971610 h 6858004"/>
              <a:gd name="connsiteX346" fmla="*/ 6397766 w 6793622"/>
              <a:gd name="connsiteY346" fmla="*/ 5367459 h 6858004"/>
              <a:gd name="connsiteX347" fmla="*/ 6397766 w 6793622"/>
              <a:gd name="connsiteY347" fmla="*/ 5454090 h 6858004"/>
              <a:gd name="connsiteX348" fmla="*/ 6793618 w 6793622"/>
              <a:gd name="connsiteY348" fmla="*/ 5849942 h 6858004"/>
              <a:gd name="connsiteX349" fmla="*/ 6793618 w 6793622"/>
              <a:gd name="connsiteY349" fmla="*/ 5928308 h 6858004"/>
              <a:gd name="connsiteX350" fmla="*/ 6358370 w 6793622"/>
              <a:gd name="connsiteY350" fmla="*/ 5493062 h 6858004"/>
              <a:gd name="connsiteX351" fmla="*/ 6272162 w 6793622"/>
              <a:gd name="connsiteY351" fmla="*/ 5493062 h 6858004"/>
              <a:gd name="connsiteX352" fmla="*/ 5566436 w 6793622"/>
              <a:gd name="connsiteY352" fmla="*/ 6198789 h 6858004"/>
              <a:gd name="connsiteX353" fmla="*/ 6225650 w 6793622"/>
              <a:gd name="connsiteY353" fmla="*/ 6858001 h 6858004"/>
              <a:gd name="connsiteX354" fmla="*/ 6147288 w 6793622"/>
              <a:gd name="connsiteY354" fmla="*/ 6858000 h 6858004"/>
              <a:gd name="connsiteX355" fmla="*/ 5527256 w 6793622"/>
              <a:gd name="connsiteY355" fmla="*/ 6237969 h 6858004"/>
              <a:gd name="connsiteX356" fmla="*/ 4907224 w 6793622"/>
              <a:gd name="connsiteY356" fmla="*/ 6858001 h 6858004"/>
              <a:gd name="connsiteX357" fmla="*/ 4828858 w 6793622"/>
              <a:gd name="connsiteY357" fmla="*/ 6858001 h 6858004"/>
              <a:gd name="connsiteX358" fmla="*/ 5488074 w 6793622"/>
              <a:gd name="connsiteY358" fmla="*/ 6198786 h 6858004"/>
              <a:gd name="connsiteX359" fmla="*/ 4782349 w 6793622"/>
              <a:gd name="connsiteY359" fmla="*/ 5493062 h 6858004"/>
              <a:gd name="connsiteX360" fmla="*/ 4696135 w 6793622"/>
              <a:gd name="connsiteY360" fmla="*/ 5493062 h 6858004"/>
              <a:gd name="connsiteX361" fmla="*/ 3990412 w 6793622"/>
              <a:gd name="connsiteY361" fmla="*/ 6198785 h 6858004"/>
              <a:gd name="connsiteX362" fmla="*/ 4649627 w 6793622"/>
              <a:gd name="connsiteY362" fmla="*/ 6858000 h 6858004"/>
              <a:gd name="connsiteX363" fmla="*/ 4571260 w 6793622"/>
              <a:gd name="connsiteY363" fmla="*/ 6858001 h 6858004"/>
              <a:gd name="connsiteX364" fmla="*/ 3951228 w 6793622"/>
              <a:gd name="connsiteY364" fmla="*/ 6237969 h 6858004"/>
              <a:gd name="connsiteX365" fmla="*/ 3331197 w 6793622"/>
              <a:gd name="connsiteY365" fmla="*/ 6858001 h 6858004"/>
              <a:gd name="connsiteX366" fmla="*/ 3252832 w 6793622"/>
              <a:gd name="connsiteY366" fmla="*/ 6858001 h 6858004"/>
              <a:gd name="connsiteX367" fmla="*/ 3912046 w 6793622"/>
              <a:gd name="connsiteY367" fmla="*/ 6198788 h 6858004"/>
              <a:gd name="connsiteX368" fmla="*/ 3206320 w 6793622"/>
              <a:gd name="connsiteY368" fmla="*/ 5493062 h 6858004"/>
              <a:gd name="connsiteX369" fmla="*/ 3120109 w 6793622"/>
              <a:gd name="connsiteY369" fmla="*/ 5493062 h 6858004"/>
              <a:gd name="connsiteX370" fmla="*/ 2414383 w 6793622"/>
              <a:gd name="connsiteY370" fmla="*/ 6198788 h 6858004"/>
              <a:gd name="connsiteX371" fmla="*/ 3073600 w 6793622"/>
              <a:gd name="connsiteY371" fmla="*/ 6858003 h 6858004"/>
              <a:gd name="connsiteX372" fmla="*/ 2995232 w 6793622"/>
              <a:gd name="connsiteY372" fmla="*/ 6858003 h 6858004"/>
              <a:gd name="connsiteX373" fmla="*/ 2375200 w 6793622"/>
              <a:gd name="connsiteY373" fmla="*/ 6237971 h 6858004"/>
              <a:gd name="connsiteX374" fmla="*/ 1755169 w 6793622"/>
              <a:gd name="connsiteY374" fmla="*/ 6858001 h 6858004"/>
              <a:gd name="connsiteX375" fmla="*/ 1676803 w 6793622"/>
              <a:gd name="connsiteY375" fmla="*/ 6858001 h 6858004"/>
              <a:gd name="connsiteX376" fmla="*/ 2336017 w 6793622"/>
              <a:gd name="connsiteY376" fmla="*/ 6198788 h 6858004"/>
              <a:gd name="connsiteX377" fmla="*/ 1630291 w 6793622"/>
              <a:gd name="connsiteY377" fmla="*/ 5493062 h 6858004"/>
              <a:gd name="connsiteX378" fmla="*/ 1544086 w 6793622"/>
              <a:gd name="connsiteY378" fmla="*/ 5493062 h 6858004"/>
              <a:gd name="connsiteX379" fmla="*/ 838362 w 6793622"/>
              <a:gd name="connsiteY379" fmla="*/ 6198786 h 6858004"/>
              <a:gd name="connsiteX380" fmla="*/ 1497577 w 6793622"/>
              <a:gd name="connsiteY380" fmla="*/ 6858001 h 6858004"/>
              <a:gd name="connsiteX381" fmla="*/ 1419208 w 6793622"/>
              <a:gd name="connsiteY381" fmla="*/ 6858001 h 6858004"/>
              <a:gd name="connsiteX382" fmla="*/ 799177 w 6793622"/>
              <a:gd name="connsiteY382" fmla="*/ 6237971 h 6858004"/>
              <a:gd name="connsiteX383" fmla="*/ 179143 w 6793622"/>
              <a:gd name="connsiteY383" fmla="*/ 6858004 h 6858004"/>
              <a:gd name="connsiteX384" fmla="*/ 100780 w 6793622"/>
              <a:gd name="connsiteY384" fmla="*/ 6858004 h 6858004"/>
              <a:gd name="connsiteX385" fmla="*/ 759995 w 6793622"/>
              <a:gd name="connsiteY385" fmla="*/ 6198789 h 6858004"/>
              <a:gd name="connsiteX386" fmla="*/ 54270 w 6793622"/>
              <a:gd name="connsiteY386" fmla="*/ 5493062 h 6858004"/>
              <a:gd name="connsiteX387" fmla="*/ 0 w 6793622"/>
              <a:gd name="connsiteY387" fmla="*/ 5493062 h 6858004"/>
              <a:gd name="connsiteX388" fmla="*/ 0 w 6793622"/>
              <a:gd name="connsiteY388" fmla="*/ 5326824 h 6858004"/>
              <a:gd name="connsiteX389" fmla="*/ 55933 w 6793622"/>
              <a:gd name="connsiteY389" fmla="*/ 5326824 h 6858004"/>
              <a:gd name="connsiteX390" fmla="*/ 759994 w 6793622"/>
              <a:gd name="connsiteY390" fmla="*/ 4622763 h 6858004"/>
              <a:gd name="connsiteX391" fmla="*/ 53580 w 6793622"/>
              <a:gd name="connsiteY391" fmla="*/ 3916350 h 6858004"/>
              <a:gd name="connsiteX392" fmla="*/ 0 w 6793622"/>
              <a:gd name="connsiteY392" fmla="*/ 3916350 h 6858004"/>
              <a:gd name="connsiteX393" fmla="*/ 0 w 6793622"/>
              <a:gd name="connsiteY393" fmla="*/ 3750112 h 6858004"/>
              <a:gd name="connsiteX394" fmla="*/ 56622 w 6793622"/>
              <a:gd name="connsiteY394" fmla="*/ 3750112 h 6858004"/>
              <a:gd name="connsiteX395" fmla="*/ 759997 w 6793622"/>
              <a:gd name="connsiteY395" fmla="*/ 3046757 h 6858004"/>
              <a:gd name="connsiteX396" fmla="*/ 50184 w 6793622"/>
              <a:gd name="connsiteY396" fmla="*/ 2336942 h 6858004"/>
              <a:gd name="connsiteX397" fmla="*/ 0 w 6793622"/>
              <a:gd name="connsiteY397" fmla="*/ 2336942 h 6858004"/>
              <a:gd name="connsiteX398" fmla="*/ 0 w 6793622"/>
              <a:gd name="connsiteY398" fmla="*/ 2170704 h 6858004"/>
              <a:gd name="connsiteX399" fmla="*/ 60021 w 6793622"/>
              <a:gd name="connsiteY399" fmla="*/ 2170704 h 6858004"/>
              <a:gd name="connsiteX400" fmla="*/ 759995 w 6793622"/>
              <a:gd name="connsiteY400" fmla="*/ 1470727 h 6858004"/>
              <a:gd name="connsiteX401" fmla="*/ 54366 w 6793622"/>
              <a:gd name="connsiteY401" fmla="*/ 765093 h 6858004"/>
              <a:gd name="connsiteX402" fmla="*/ 0 w 6793622"/>
              <a:gd name="connsiteY402" fmla="*/ 765093 h 6858004"/>
              <a:gd name="connsiteX403" fmla="*/ 0 w 6793622"/>
              <a:gd name="connsiteY403" fmla="*/ 598857 h 6858004"/>
              <a:gd name="connsiteX404" fmla="*/ 55839 w 6793622"/>
              <a:gd name="connsiteY404" fmla="*/ 598857 h 6858004"/>
              <a:gd name="connsiteX405" fmla="*/ 654694 w 6793622"/>
              <a:gd name="connsiteY405" fmla="*/ 2 h 6858004"/>
              <a:gd name="connsiteX406" fmla="*/ 733060 w 6793622"/>
              <a:gd name="connsiteY406" fmla="*/ 2 h 6858004"/>
              <a:gd name="connsiteX407" fmla="*/ 92899 w 6793622"/>
              <a:gd name="connsiteY407" fmla="*/ 640162 h 6858004"/>
              <a:gd name="connsiteX408" fmla="*/ 92899 w 6793622"/>
              <a:gd name="connsiteY408" fmla="*/ 725264 h 6858004"/>
              <a:gd name="connsiteX409" fmla="*/ 799177 w 6793622"/>
              <a:gd name="connsiteY409" fmla="*/ 1431548 h 6858004"/>
              <a:gd name="connsiteX410" fmla="*/ 1502876 w 6793622"/>
              <a:gd name="connsiteY410" fmla="*/ 727845 h 6858004"/>
              <a:gd name="connsiteX411" fmla="*/ 1502876 w 6793622"/>
              <a:gd name="connsiteY411" fmla="*/ 637581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Lst>
            <a:rect l="l" t="t" r="r" b="b"/>
            <a:pathLst>
              <a:path w="6793622" h="6858004">
                <a:moveTo>
                  <a:pt x="6793614" y="6469259"/>
                </a:moveTo>
                <a:lnTo>
                  <a:pt x="6793612" y="6547627"/>
                </a:lnTo>
                <a:lnTo>
                  <a:pt x="6483236" y="6858001"/>
                </a:lnTo>
                <a:lnTo>
                  <a:pt x="6404870" y="6858003"/>
                </a:lnTo>
                <a:close/>
                <a:moveTo>
                  <a:pt x="6231528" y="6115236"/>
                </a:moveTo>
                <a:lnTo>
                  <a:pt x="6397766" y="6115236"/>
                </a:lnTo>
                <a:lnTo>
                  <a:pt x="6397766" y="6281474"/>
                </a:lnTo>
                <a:lnTo>
                  <a:pt x="6231528" y="6281474"/>
                </a:lnTo>
                <a:close/>
                <a:moveTo>
                  <a:pt x="4655306" y="6115236"/>
                </a:moveTo>
                <a:lnTo>
                  <a:pt x="4821544" y="6115236"/>
                </a:lnTo>
                <a:lnTo>
                  <a:pt x="4821544" y="6281474"/>
                </a:lnTo>
                <a:lnTo>
                  <a:pt x="4655306" y="6281474"/>
                </a:lnTo>
                <a:close/>
                <a:moveTo>
                  <a:pt x="3079091" y="6115236"/>
                </a:moveTo>
                <a:lnTo>
                  <a:pt x="3245329" y="6115236"/>
                </a:lnTo>
                <a:lnTo>
                  <a:pt x="3245329" y="6281474"/>
                </a:lnTo>
                <a:lnTo>
                  <a:pt x="3079091" y="6281474"/>
                </a:lnTo>
                <a:close/>
                <a:moveTo>
                  <a:pt x="1502876" y="6115236"/>
                </a:moveTo>
                <a:lnTo>
                  <a:pt x="1669114" y="6115236"/>
                </a:lnTo>
                <a:lnTo>
                  <a:pt x="1669114" y="6281474"/>
                </a:lnTo>
                <a:lnTo>
                  <a:pt x="1502876" y="6281474"/>
                </a:lnTo>
                <a:close/>
                <a:moveTo>
                  <a:pt x="0" y="6115236"/>
                </a:moveTo>
                <a:lnTo>
                  <a:pt x="92899" y="6115236"/>
                </a:lnTo>
                <a:lnTo>
                  <a:pt x="92899" y="6281474"/>
                </a:lnTo>
                <a:lnTo>
                  <a:pt x="0" y="6281474"/>
                </a:lnTo>
                <a:close/>
                <a:moveTo>
                  <a:pt x="5443414" y="5326824"/>
                </a:moveTo>
                <a:lnTo>
                  <a:pt x="5609652" y="5326824"/>
                </a:lnTo>
                <a:lnTo>
                  <a:pt x="5609652" y="5493062"/>
                </a:lnTo>
                <a:lnTo>
                  <a:pt x="5443414" y="5493062"/>
                </a:lnTo>
                <a:close/>
                <a:moveTo>
                  <a:pt x="3867199" y="5326824"/>
                </a:moveTo>
                <a:lnTo>
                  <a:pt x="4033437" y="5326824"/>
                </a:lnTo>
                <a:lnTo>
                  <a:pt x="4033437" y="5493062"/>
                </a:lnTo>
                <a:lnTo>
                  <a:pt x="3867199" y="5493062"/>
                </a:lnTo>
                <a:close/>
                <a:moveTo>
                  <a:pt x="2290984" y="5326824"/>
                </a:moveTo>
                <a:lnTo>
                  <a:pt x="2457222" y="5326824"/>
                </a:lnTo>
                <a:lnTo>
                  <a:pt x="2457222" y="5493062"/>
                </a:lnTo>
                <a:lnTo>
                  <a:pt x="2290984" y="5493062"/>
                </a:lnTo>
                <a:close/>
                <a:moveTo>
                  <a:pt x="714769" y="5326824"/>
                </a:moveTo>
                <a:lnTo>
                  <a:pt x="881007" y="5326824"/>
                </a:lnTo>
                <a:lnTo>
                  <a:pt x="881007" y="5493062"/>
                </a:lnTo>
                <a:lnTo>
                  <a:pt x="714769" y="5493062"/>
                </a:lnTo>
                <a:close/>
                <a:moveTo>
                  <a:pt x="799177" y="4661948"/>
                </a:moveTo>
                <a:lnTo>
                  <a:pt x="92899" y="5368225"/>
                </a:lnTo>
                <a:lnTo>
                  <a:pt x="92899" y="5453322"/>
                </a:lnTo>
                <a:lnTo>
                  <a:pt x="799180" y="6159604"/>
                </a:lnTo>
                <a:lnTo>
                  <a:pt x="1502876" y="5455908"/>
                </a:lnTo>
                <a:lnTo>
                  <a:pt x="1502876" y="5365647"/>
                </a:lnTo>
                <a:close/>
                <a:moveTo>
                  <a:pt x="5527254" y="4661945"/>
                </a:moveTo>
                <a:lnTo>
                  <a:pt x="4821544" y="5367652"/>
                </a:lnTo>
                <a:lnTo>
                  <a:pt x="4821544" y="5453894"/>
                </a:lnTo>
                <a:lnTo>
                  <a:pt x="5527256" y="6159606"/>
                </a:lnTo>
                <a:lnTo>
                  <a:pt x="6231528" y="5455334"/>
                </a:lnTo>
                <a:lnTo>
                  <a:pt x="6231528" y="5366218"/>
                </a:lnTo>
                <a:close/>
                <a:moveTo>
                  <a:pt x="2375205" y="4661945"/>
                </a:moveTo>
                <a:lnTo>
                  <a:pt x="1669114" y="5368035"/>
                </a:lnTo>
                <a:lnTo>
                  <a:pt x="1669114" y="5453517"/>
                </a:lnTo>
                <a:lnTo>
                  <a:pt x="2375200" y="6159604"/>
                </a:lnTo>
                <a:lnTo>
                  <a:pt x="3079091" y="5455713"/>
                </a:lnTo>
                <a:lnTo>
                  <a:pt x="3079091" y="5365833"/>
                </a:lnTo>
                <a:close/>
                <a:moveTo>
                  <a:pt x="3951229" y="4661942"/>
                </a:moveTo>
                <a:lnTo>
                  <a:pt x="3245329" y="5367841"/>
                </a:lnTo>
                <a:lnTo>
                  <a:pt x="3245329" y="5453702"/>
                </a:lnTo>
                <a:lnTo>
                  <a:pt x="3951231" y="6159603"/>
                </a:lnTo>
                <a:lnTo>
                  <a:pt x="4655306" y="5455527"/>
                </a:lnTo>
                <a:lnTo>
                  <a:pt x="4655306" y="5366019"/>
                </a:lnTo>
                <a:close/>
                <a:moveTo>
                  <a:pt x="6231528" y="4541010"/>
                </a:moveTo>
                <a:lnTo>
                  <a:pt x="6397766" y="4541010"/>
                </a:lnTo>
                <a:lnTo>
                  <a:pt x="6397766" y="4707248"/>
                </a:lnTo>
                <a:lnTo>
                  <a:pt x="6231528" y="4707248"/>
                </a:lnTo>
                <a:close/>
                <a:moveTo>
                  <a:pt x="4655306" y="4541010"/>
                </a:moveTo>
                <a:lnTo>
                  <a:pt x="4821544" y="4541010"/>
                </a:lnTo>
                <a:lnTo>
                  <a:pt x="4821544" y="4707248"/>
                </a:lnTo>
                <a:lnTo>
                  <a:pt x="4655306" y="4707248"/>
                </a:lnTo>
                <a:close/>
                <a:moveTo>
                  <a:pt x="3079091" y="4541010"/>
                </a:moveTo>
                <a:lnTo>
                  <a:pt x="3245329" y="4541010"/>
                </a:lnTo>
                <a:lnTo>
                  <a:pt x="3245329" y="4707248"/>
                </a:lnTo>
                <a:lnTo>
                  <a:pt x="3079091" y="4707248"/>
                </a:lnTo>
                <a:close/>
                <a:moveTo>
                  <a:pt x="1502876" y="4541010"/>
                </a:moveTo>
                <a:lnTo>
                  <a:pt x="1669114" y="4541010"/>
                </a:lnTo>
                <a:lnTo>
                  <a:pt x="1669114" y="4707248"/>
                </a:lnTo>
                <a:lnTo>
                  <a:pt x="1502876" y="4707248"/>
                </a:lnTo>
                <a:close/>
                <a:moveTo>
                  <a:pt x="0" y="4541010"/>
                </a:moveTo>
                <a:lnTo>
                  <a:pt x="92899" y="4541010"/>
                </a:lnTo>
                <a:lnTo>
                  <a:pt x="92899" y="4707248"/>
                </a:lnTo>
                <a:lnTo>
                  <a:pt x="0" y="4707248"/>
                </a:lnTo>
                <a:close/>
                <a:moveTo>
                  <a:pt x="4696822" y="3916350"/>
                </a:moveTo>
                <a:lnTo>
                  <a:pt x="3990411" y="4622760"/>
                </a:lnTo>
                <a:lnTo>
                  <a:pt x="4694473" y="5326824"/>
                </a:lnTo>
                <a:lnTo>
                  <a:pt x="4784010" y="5326824"/>
                </a:lnTo>
                <a:lnTo>
                  <a:pt x="5488070" y="4622762"/>
                </a:lnTo>
                <a:lnTo>
                  <a:pt x="4781659" y="3916350"/>
                </a:lnTo>
                <a:close/>
                <a:moveTo>
                  <a:pt x="3120799" y="3916350"/>
                </a:moveTo>
                <a:lnTo>
                  <a:pt x="2414388" y="4622760"/>
                </a:lnTo>
                <a:lnTo>
                  <a:pt x="3118451" y="5326824"/>
                </a:lnTo>
                <a:lnTo>
                  <a:pt x="3207981" y="5326824"/>
                </a:lnTo>
                <a:lnTo>
                  <a:pt x="3912046" y="4622759"/>
                </a:lnTo>
                <a:lnTo>
                  <a:pt x="3205636" y="3916350"/>
                </a:lnTo>
                <a:close/>
                <a:moveTo>
                  <a:pt x="1544776" y="3916350"/>
                </a:moveTo>
                <a:lnTo>
                  <a:pt x="838360" y="4622765"/>
                </a:lnTo>
                <a:lnTo>
                  <a:pt x="1542419" y="5326824"/>
                </a:lnTo>
                <a:lnTo>
                  <a:pt x="1631959" y="5326824"/>
                </a:lnTo>
                <a:lnTo>
                  <a:pt x="2336021" y="4622762"/>
                </a:lnTo>
                <a:lnTo>
                  <a:pt x="1629610" y="3916350"/>
                </a:lnTo>
                <a:close/>
                <a:moveTo>
                  <a:pt x="5443414" y="3750112"/>
                </a:moveTo>
                <a:lnTo>
                  <a:pt x="5609652" y="3750112"/>
                </a:lnTo>
                <a:lnTo>
                  <a:pt x="5609652" y="3916350"/>
                </a:lnTo>
                <a:lnTo>
                  <a:pt x="5443414" y="3916350"/>
                </a:lnTo>
                <a:close/>
                <a:moveTo>
                  <a:pt x="3867199" y="3750112"/>
                </a:moveTo>
                <a:lnTo>
                  <a:pt x="4033437" y="3750112"/>
                </a:lnTo>
                <a:lnTo>
                  <a:pt x="4033437" y="3916350"/>
                </a:lnTo>
                <a:lnTo>
                  <a:pt x="3867199" y="3916350"/>
                </a:lnTo>
                <a:close/>
                <a:moveTo>
                  <a:pt x="2290984" y="3750112"/>
                </a:moveTo>
                <a:lnTo>
                  <a:pt x="2457222" y="3750112"/>
                </a:lnTo>
                <a:lnTo>
                  <a:pt x="2457222" y="3916350"/>
                </a:lnTo>
                <a:lnTo>
                  <a:pt x="2290984" y="3916350"/>
                </a:lnTo>
                <a:close/>
                <a:moveTo>
                  <a:pt x="714769" y="3750112"/>
                </a:moveTo>
                <a:lnTo>
                  <a:pt x="881007" y="3750112"/>
                </a:lnTo>
                <a:lnTo>
                  <a:pt x="881007" y="3916350"/>
                </a:lnTo>
                <a:lnTo>
                  <a:pt x="714769" y="3916350"/>
                </a:lnTo>
                <a:close/>
                <a:moveTo>
                  <a:pt x="3951229" y="3085938"/>
                </a:moveTo>
                <a:lnTo>
                  <a:pt x="3245329" y="3791820"/>
                </a:lnTo>
                <a:lnTo>
                  <a:pt x="3245329" y="3877680"/>
                </a:lnTo>
                <a:lnTo>
                  <a:pt x="3951228" y="4583578"/>
                </a:lnTo>
                <a:lnTo>
                  <a:pt x="4655306" y="3879499"/>
                </a:lnTo>
                <a:lnTo>
                  <a:pt x="4655306" y="3789997"/>
                </a:lnTo>
                <a:close/>
                <a:moveTo>
                  <a:pt x="2375206" y="3085938"/>
                </a:moveTo>
                <a:lnTo>
                  <a:pt x="1669114" y="3792010"/>
                </a:lnTo>
                <a:lnTo>
                  <a:pt x="1669114" y="3877486"/>
                </a:lnTo>
                <a:lnTo>
                  <a:pt x="2375206" y="4583578"/>
                </a:lnTo>
                <a:lnTo>
                  <a:pt x="3079091" y="3879693"/>
                </a:lnTo>
                <a:lnTo>
                  <a:pt x="3079091" y="3789805"/>
                </a:lnTo>
                <a:close/>
                <a:moveTo>
                  <a:pt x="799179" y="3085938"/>
                </a:moveTo>
                <a:lnTo>
                  <a:pt x="92899" y="3792199"/>
                </a:lnTo>
                <a:lnTo>
                  <a:pt x="92899" y="3877303"/>
                </a:lnTo>
                <a:lnTo>
                  <a:pt x="799177" y="4583580"/>
                </a:lnTo>
                <a:lnTo>
                  <a:pt x="1502876" y="3879880"/>
                </a:lnTo>
                <a:lnTo>
                  <a:pt x="1502876" y="3789616"/>
                </a:lnTo>
                <a:close/>
                <a:moveTo>
                  <a:pt x="5527256" y="3085935"/>
                </a:moveTo>
                <a:lnTo>
                  <a:pt x="4821544" y="3791628"/>
                </a:lnTo>
                <a:lnTo>
                  <a:pt x="4821544" y="3877869"/>
                </a:lnTo>
                <a:lnTo>
                  <a:pt x="5527254" y="4583578"/>
                </a:lnTo>
                <a:lnTo>
                  <a:pt x="6231528" y="3879306"/>
                </a:lnTo>
                <a:lnTo>
                  <a:pt x="6231528" y="3790188"/>
                </a:lnTo>
                <a:close/>
                <a:moveTo>
                  <a:pt x="6231528" y="2960178"/>
                </a:moveTo>
                <a:lnTo>
                  <a:pt x="6397766" y="2960178"/>
                </a:lnTo>
                <a:lnTo>
                  <a:pt x="6397766" y="3126416"/>
                </a:lnTo>
                <a:lnTo>
                  <a:pt x="6231528" y="3126416"/>
                </a:lnTo>
                <a:close/>
                <a:moveTo>
                  <a:pt x="4655306" y="2960178"/>
                </a:moveTo>
                <a:lnTo>
                  <a:pt x="4821544" y="2960178"/>
                </a:lnTo>
                <a:lnTo>
                  <a:pt x="4821544" y="3126416"/>
                </a:lnTo>
                <a:lnTo>
                  <a:pt x="4655306" y="3126416"/>
                </a:lnTo>
                <a:close/>
                <a:moveTo>
                  <a:pt x="3079091" y="2960178"/>
                </a:moveTo>
                <a:lnTo>
                  <a:pt x="3245329" y="2960178"/>
                </a:lnTo>
                <a:lnTo>
                  <a:pt x="3245329" y="3126416"/>
                </a:lnTo>
                <a:lnTo>
                  <a:pt x="3079091" y="3126416"/>
                </a:lnTo>
                <a:close/>
                <a:moveTo>
                  <a:pt x="1502876" y="2960178"/>
                </a:moveTo>
                <a:lnTo>
                  <a:pt x="1669114" y="2960178"/>
                </a:lnTo>
                <a:lnTo>
                  <a:pt x="1669114" y="3126416"/>
                </a:lnTo>
                <a:lnTo>
                  <a:pt x="1502876" y="3126416"/>
                </a:lnTo>
                <a:close/>
                <a:moveTo>
                  <a:pt x="0" y="2960178"/>
                </a:moveTo>
                <a:lnTo>
                  <a:pt x="92899" y="2960178"/>
                </a:lnTo>
                <a:lnTo>
                  <a:pt x="92899" y="3126416"/>
                </a:lnTo>
                <a:lnTo>
                  <a:pt x="0" y="3126416"/>
                </a:lnTo>
                <a:close/>
                <a:moveTo>
                  <a:pt x="4700225" y="2336942"/>
                </a:moveTo>
                <a:lnTo>
                  <a:pt x="3990412" y="3046755"/>
                </a:lnTo>
                <a:lnTo>
                  <a:pt x="4693787" y="3750112"/>
                </a:lnTo>
                <a:lnTo>
                  <a:pt x="4784695" y="3750112"/>
                </a:lnTo>
                <a:lnTo>
                  <a:pt x="5488074" y="3046752"/>
                </a:lnTo>
                <a:lnTo>
                  <a:pt x="4778265" y="2336942"/>
                </a:lnTo>
                <a:close/>
                <a:moveTo>
                  <a:pt x="3124202" y="2336942"/>
                </a:moveTo>
                <a:lnTo>
                  <a:pt x="2414388" y="3046757"/>
                </a:lnTo>
                <a:lnTo>
                  <a:pt x="3117760" y="3750112"/>
                </a:lnTo>
                <a:lnTo>
                  <a:pt x="3208672" y="3750112"/>
                </a:lnTo>
                <a:lnTo>
                  <a:pt x="3912046" y="3046757"/>
                </a:lnTo>
                <a:lnTo>
                  <a:pt x="3202233" y="2336942"/>
                </a:lnTo>
                <a:close/>
                <a:moveTo>
                  <a:pt x="1548173" y="2336942"/>
                </a:moveTo>
                <a:lnTo>
                  <a:pt x="838362" y="3046755"/>
                </a:lnTo>
                <a:lnTo>
                  <a:pt x="1541740" y="3750112"/>
                </a:lnTo>
                <a:lnTo>
                  <a:pt x="1632646" y="3750112"/>
                </a:lnTo>
                <a:lnTo>
                  <a:pt x="2336021" y="3046755"/>
                </a:lnTo>
                <a:lnTo>
                  <a:pt x="1626210" y="2336942"/>
                </a:lnTo>
                <a:close/>
                <a:moveTo>
                  <a:pt x="5443414" y="2170704"/>
                </a:moveTo>
                <a:lnTo>
                  <a:pt x="5609652" y="2170704"/>
                </a:lnTo>
                <a:lnTo>
                  <a:pt x="5609652" y="2336940"/>
                </a:lnTo>
                <a:lnTo>
                  <a:pt x="5443414" y="2336940"/>
                </a:lnTo>
                <a:close/>
                <a:moveTo>
                  <a:pt x="3867199" y="2170704"/>
                </a:moveTo>
                <a:lnTo>
                  <a:pt x="4033437" y="2170704"/>
                </a:lnTo>
                <a:lnTo>
                  <a:pt x="4033437" y="2336940"/>
                </a:lnTo>
                <a:lnTo>
                  <a:pt x="3867199" y="2336940"/>
                </a:lnTo>
                <a:close/>
                <a:moveTo>
                  <a:pt x="2290984" y="2170704"/>
                </a:moveTo>
                <a:lnTo>
                  <a:pt x="2457222" y="2170704"/>
                </a:lnTo>
                <a:lnTo>
                  <a:pt x="2457222" y="2336942"/>
                </a:lnTo>
                <a:lnTo>
                  <a:pt x="2290984" y="2336942"/>
                </a:lnTo>
                <a:close/>
                <a:moveTo>
                  <a:pt x="714769" y="2170704"/>
                </a:moveTo>
                <a:lnTo>
                  <a:pt x="881007" y="2170704"/>
                </a:lnTo>
                <a:lnTo>
                  <a:pt x="881007" y="2336942"/>
                </a:lnTo>
                <a:lnTo>
                  <a:pt x="714769" y="2336942"/>
                </a:lnTo>
                <a:close/>
                <a:moveTo>
                  <a:pt x="5527256" y="1509909"/>
                </a:moveTo>
                <a:lnTo>
                  <a:pt x="4821544" y="2215623"/>
                </a:lnTo>
                <a:lnTo>
                  <a:pt x="4821544" y="2301855"/>
                </a:lnTo>
                <a:lnTo>
                  <a:pt x="5527256" y="3007568"/>
                </a:lnTo>
                <a:lnTo>
                  <a:pt x="6231528" y="2303297"/>
                </a:lnTo>
                <a:lnTo>
                  <a:pt x="6231528" y="2214185"/>
                </a:lnTo>
                <a:close/>
                <a:moveTo>
                  <a:pt x="2375203" y="1509909"/>
                </a:moveTo>
                <a:lnTo>
                  <a:pt x="1669114" y="2216003"/>
                </a:lnTo>
                <a:lnTo>
                  <a:pt x="1669114" y="2301483"/>
                </a:lnTo>
                <a:lnTo>
                  <a:pt x="2375203" y="3007574"/>
                </a:lnTo>
                <a:lnTo>
                  <a:pt x="3079091" y="2303684"/>
                </a:lnTo>
                <a:lnTo>
                  <a:pt x="3079091" y="2213801"/>
                </a:lnTo>
                <a:close/>
                <a:moveTo>
                  <a:pt x="799179" y="1509909"/>
                </a:moveTo>
                <a:lnTo>
                  <a:pt x="92899" y="2216191"/>
                </a:lnTo>
                <a:lnTo>
                  <a:pt x="92899" y="2301291"/>
                </a:lnTo>
                <a:lnTo>
                  <a:pt x="799180" y="3007572"/>
                </a:lnTo>
                <a:lnTo>
                  <a:pt x="1502876" y="2303876"/>
                </a:lnTo>
                <a:lnTo>
                  <a:pt x="1502876" y="2213609"/>
                </a:lnTo>
                <a:close/>
                <a:moveTo>
                  <a:pt x="3951234" y="1509908"/>
                </a:moveTo>
                <a:lnTo>
                  <a:pt x="3245329" y="2215815"/>
                </a:lnTo>
                <a:lnTo>
                  <a:pt x="3245329" y="2301672"/>
                </a:lnTo>
                <a:lnTo>
                  <a:pt x="3951229" y="3007574"/>
                </a:lnTo>
                <a:lnTo>
                  <a:pt x="4655306" y="2303494"/>
                </a:lnTo>
                <a:lnTo>
                  <a:pt x="4655306" y="2213984"/>
                </a:lnTo>
                <a:close/>
                <a:moveTo>
                  <a:pt x="6231528" y="1383952"/>
                </a:moveTo>
                <a:lnTo>
                  <a:pt x="6397766" y="1383952"/>
                </a:lnTo>
                <a:lnTo>
                  <a:pt x="6397766" y="1550190"/>
                </a:lnTo>
                <a:lnTo>
                  <a:pt x="6231528" y="1550190"/>
                </a:lnTo>
                <a:close/>
                <a:moveTo>
                  <a:pt x="4655306" y="1383952"/>
                </a:moveTo>
                <a:lnTo>
                  <a:pt x="4821544" y="1383952"/>
                </a:lnTo>
                <a:lnTo>
                  <a:pt x="4821544" y="1550190"/>
                </a:lnTo>
                <a:lnTo>
                  <a:pt x="4655306" y="1550190"/>
                </a:lnTo>
                <a:close/>
                <a:moveTo>
                  <a:pt x="3079091" y="1383952"/>
                </a:moveTo>
                <a:lnTo>
                  <a:pt x="3245329" y="1383952"/>
                </a:lnTo>
                <a:lnTo>
                  <a:pt x="3245329" y="1550190"/>
                </a:lnTo>
                <a:lnTo>
                  <a:pt x="3079091" y="1550190"/>
                </a:lnTo>
                <a:close/>
                <a:moveTo>
                  <a:pt x="1502876" y="1383952"/>
                </a:moveTo>
                <a:lnTo>
                  <a:pt x="1669114" y="1383952"/>
                </a:lnTo>
                <a:lnTo>
                  <a:pt x="1669114" y="1550190"/>
                </a:lnTo>
                <a:lnTo>
                  <a:pt x="1502876" y="1550190"/>
                </a:lnTo>
                <a:close/>
                <a:moveTo>
                  <a:pt x="0" y="1383952"/>
                </a:moveTo>
                <a:lnTo>
                  <a:pt x="92899" y="1383952"/>
                </a:lnTo>
                <a:lnTo>
                  <a:pt x="92899" y="1550190"/>
                </a:lnTo>
                <a:lnTo>
                  <a:pt x="0" y="1550190"/>
                </a:lnTo>
                <a:close/>
                <a:moveTo>
                  <a:pt x="4696046" y="765093"/>
                </a:moveTo>
                <a:lnTo>
                  <a:pt x="3990417" y="1470726"/>
                </a:lnTo>
                <a:lnTo>
                  <a:pt x="4690393" y="2170704"/>
                </a:lnTo>
                <a:lnTo>
                  <a:pt x="4788097" y="2170704"/>
                </a:lnTo>
                <a:lnTo>
                  <a:pt x="5488072" y="1470727"/>
                </a:lnTo>
                <a:lnTo>
                  <a:pt x="4782441" y="765093"/>
                </a:lnTo>
                <a:close/>
                <a:moveTo>
                  <a:pt x="3120017" y="765093"/>
                </a:moveTo>
                <a:lnTo>
                  <a:pt x="2414386" y="1470727"/>
                </a:lnTo>
                <a:lnTo>
                  <a:pt x="3114359" y="2170704"/>
                </a:lnTo>
                <a:lnTo>
                  <a:pt x="3212073" y="2170704"/>
                </a:lnTo>
                <a:lnTo>
                  <a:pt x="3912049" y="1470724"/>
                </a:lnTo>
                <a:lnTo>
                  <a:pt x="3206421" y="765093"/>
                </a:lnTo>
                <a:close/>
                <a:moveTo>
                  <a:pt x="1543993" y="765093"/>
                </a:moveTo>
                <a:lnTo>
                  <a:pt x="838360" y="1470729"/>
                </a:lnTo>
                <a:lnTo>
                  <a:pt x="1538333" y="2170704"/>
                </a:lnTo>
                <a:lnTo>
                  <a:pt x="1636050" y="2170704"/>
                </a:lnTo>
                <a:lnTo>
                  <a:pt x="2336021" y="1470729"/>
                </a:lnTo>
                <a:lnTo>
                  <a:pt x="1630389" y="765093"/>
                </a:lnTo>
                <a:close/>
                <a:moveTo>
                  <a:pt x="714769" y="598857"/>
                </a:moveTo>
                <a:lnTo>
                  <a:pt x="881007" y="598857"/>
                </a:lnTo>
                <a:lnTo>
                  <a:pt x="881007" y="765093"/>
                </a:lnTo>
                <a:lnTo>
                  <a:pt x="714769" y="765093"/>
                </a:lnTo>
                <a:close/>
                <a:moveTo>
                  <a:pt x="5443414" y="598855"/>
                </a:moveTo>
                <a:lnTo>
                  <a:pt x="5609652" y="598855"/>
                </a:lnTo>
                <a:lnTo>
                  <a:pt x="5609652" y="765093"/>
                </a:lnTo>
                <a:lnTo>
                  <a:pt x="5443414" y="765093"/>
                </a:lnTo>
                <a:close/>
                <a:moveTo>
                  <a:pt x="3867199" y="598855"/>
                </a:moveTo>
                <a:lnTo>
                  <a:pt x="4033437" y="598855"/>
                </a:lnTo>
                <a:lnTo>
                  <a:pt x="4033437" y="765093"/>
                </a:lnTo>
                <a:lnTo>
                  <a:pt x="3867199" y="765093"/>
                </a:lnTo>
                <a:close/>
                <a:moveTo>
                  <a:pt x="2290984" y="598855"/>
                </a:moveTo>
                <a:lnTo>
                  <a:pt x="2457222" y="598855"/>
                </a:lnTo>
                <a:lnTo>
                  <a:pt x="2457222" y="765093"/>
                </a:lnTo>
                <a:lnTo>
                  <a:pt x="2290984" y="765093"/>
                </a:lnTo>
                <a:close/>
                <a:moveTo>
                  <a:pt x="865294" y="0"/>
                </a:moveTo>
                <a:lnTo>
                  <a:pt x="943660" y="0"/>
                </a:lnTo>
                <a:lnTo>
                  <a:pt x="1542517" y="598855"/>
                </a:lnTo>
                <a:lnTo>
                  <a:pt x="1631863" y="598855"/>
                </a:lnTo>
                <a:lnTo>
                  <a:pt x="2230720" y="2"/>
                </a:lnTo>
                <a:lnTo>
                  <a:pt x="2309086" y="2"/>
                </a:lnTo>
                <a:lnTo>
                  <a:pt x="1669114" y="639972"/>
                </a:lnTo>
                <a:lnTo>
                  <a:pt x="1669114" y="725454"/>
                </a:lnTo>
                <a:lnTo>
                  <a:pt x="2375205" y="1431548"/>
                </a:lnTo>
                <a:lnTo>
                  <a:pt x="3079091" y="727656"/>
                </a:lnTo>
                <a:lnTo>
                  <a:pt x="3079091" y="637764"/>
                </a:lnTo>
                <a:lnTo>
                  <a:pt x="2441326" y="0"/>
                </a:lnTo>
                <a:lnTo>
                  <a:pt x="2519691" y="0"/>
                </a:lnTo>
                <a:lnTo>
                  <a:pt x="3118549" y="598855"/>
                </a:lnTo>
                <a:lnTo>
                  <a:pt x="3207892" y="598855"/>
                </a:lnTo>
                <a:lnTo>
                  <a:pt x="3806747" y="2"/>
                </a:lnTo>
                <a:lnTo>
                  <a:pt x="3885110" y="2"/>
                </a:lnTo>
                <a:lnTo>
                  <a:pt x="3245329" y="639781"/>
                </a:lnTo>
                <a:lnTo>
                  <a:pt x="3245329" y="725636"/>
                </a:lnTo>
                <a:lnTo>
                  <a:pt x="3951232" y="1431543"/>
                </a:lnTo>
                <a:lnTo>
                  <a:pt x="4655306" y="727464"/>
                </a:lnTo>
                <a:lnTo>
                  <a:pt x="4655306" y="637959"/>
                </a:lnTo>
                <a:lnTo>
                  <a:pt x="4017346" y="0"/>
                </a:lnTo>
                <a:lnTo>
                  <a:pt x="4095712" y="0"/>
                </a:lnTo>
                <a:lnTo>
                  <a:pt x="4694569" y="598855"/>
                </a:lnTo>
                <a:lnTo>
                  <a:pt x="4783915" y="598855"/>
                </a:lnTo>
                <a:lnTo>
                  <a:pt x="5382768" y="5"/>
                </a:lnTo>
                <a:lnTo>
                  <a:pt x="5461138" y="5"/>
                </a:lnTo>
                <a:lnTo>
                  <a:pt x="4821544" y="639597"/>
                </a:lnTo>
                <a:lnTo>
                  <a:pt x="4821544" y="725832"/>
                </a:lnTo>
                <a:lnTo>
                  <a:pt x="5527256" y="1431546"/>
                </a:lnTo>
                <a:lnTo>
                  <a:pt x="6231528" y="727271"/>
                </a:lnTo>
                <a:lnTo>
                  <a:pt x="6231528" y="638155"/>
                </a:lnTo>
                <a:lnTo>
                  <a:pt x="5593370" y="0"/>
                </a:lnTo>
                <a:lnTo>
                  <a:pt x="5671736" y="0"/>
                </a:lnTo>
                <a:lnTo>
                  <a:pt x="6270594" y="598855"/>
                </a:lnTo>
                <a:lnTo>
                  <a:pt x="6359942" y="598855"/>
                </a:lnTo>
                <a:lnTo>
                  <a:pt x="6793614" y="165185"/>
                </a:lnTo>
                <a:lnTo>
                  <a:pt x="6793614" y="243550"/>
                </a:lnTo>
                <a:lnTo>
                  <a:pt x="6397766" y="639399"/>
                </a:lnTo>
                <a:lnTo>
                  <a:pt x="6397766" y="726027"/>
                </a:lnTo>
                <a:lnTo>
                  <a:pt x="6793616" y="1121891"/>
                </a:lnTo>
                <a:lnTo>
                  <a:pt x="6793616" y="1200251"/>
                </a:lnTo>
                <a:lnTo>
                  <a:pt x="6358466" y="765093"/>
                </a:lnTo>
                <a:lnTo>
                  <a:pt x="6272072" y="765093"/>
                </a:lnTo>
                <a:lnTo>
                  <a:pt x="5566438" y="1470727"/>
                </a:lnTo>
                <a:lnTo>
                  <a:pt x="6266412" y="2170702"/>
                </a:lnTo>
                <a:lnTo>
                  <a:pt x="6364122" y="2170702"/>
                </a:lnTo>
                <a:lnTo>
                  <a:pt x="6793618" y="1741208"/>
                </a:lnTo>
                <a:lnTo>
                  <a:pt x="6793618" y="1819573"/>
                </a:lnTo>
                <a:lnTo>
                  <a:pt x="6397766" y="2215425"/>
                </a:lnTo>
                <a:lnTo>
                  <a:pt x="6397766" y="2302058"/>
                </a:lnTo>
                <a:lnTo>
                  <a:pt x="6793618" y="2697911"/>
                </a:lnTo>
                <a:lnTo>
                  <a:pt x="6793618" y="2776276"/>
                </a:lnTo>
                <a:lnTo>
                  <a:pt x="6354284" y="2336940"/>
                </a:lnTo>
                <a:lnTo>
                  <a:pt x="6276248" y="2336940"/>
                </a:lnTo>
                <a:lnTo>
                  <a:pt x="5566440" y="3046751"/>
                </a:lnTo>
                <a:lnTo>
                  <a:pt x="6269820" y="3750112"/>
                </a:lnTo>
                <a:lnTo>
                  <a:pt x="6360722" y="3750112"/>
                </a:lnTo>
                <a:lnTo>
                  <a:pt x="6793618" y="3317216"/>
                </a:lnTo>
                <a:lnTo>
                  <a:pt x="6793616" y="3395581"/>
                </a:lnTo>
                <a:lnTo>
                  <a:pt x="6397766" y="3791431"/>
                </a:lnTo>
                <a:lnTo>
                  <a:pt x="6397766" y="3878056"/>
                </a:lnTo>
                <a:lnTo>
                  <a:pt x="6793622" y="4273913"/>
                </a:lnTo>
                <a:lnTo>
                  <a:pt x="6793620" y="4352281"/>
                </a:lnTo>
                <a:lnTo>
                  <a:pt x="6357690" y="3916350"/>
                </a:lnTo>
                <a:lnTo>
                  <a:pt x="6272846" y="3916350"/>
                </a:lnTo>
                <a:lnTo>
                  <a:pt x="5566436" y="4622762"/>
                </a:lnTo>
                <a:lnTo>
                  <a:pt x="6270498" y="5326824"/>
                </a:lnTo>
                <a:lnTo>
                  <a:pt x="6360038" y="5326824"/>
                </a:lnTo>
                <a:lnTo>
                  <a:pt x="6793616" y="4893244"/>
                </a:lnTo>
                <a:lnTo>
                  <a:pt x="6793616" y="4971610"/>
                </a:lnTo>
                <a:lnTo>
                  <a:pt x="6397766" y="5367459"/>
                </a:lnTo>
                <a:lnTo>
                  <a:pt x="6397766" y="5454090"/>
                </a:lnTo>
                <a:lnTo>
                  <a:pt x="6793618" y="5849942"/>
                </a:lnTo>
                <a:lnTo>
                  <a:pt x="6793618" y="5928308"/>
                </a:lnTo>
                <a:lnTo>
                  <a:pt x="6358370" y="5493062"/>
                </a:lnTo>
                <a:lnTo>
                  <a:pt x="6272162" y="5493062"/>
                </a:lnTo>
                <a:lnTo>
                  <a:pt x="5566436" y="6198789"/>
                </a:lnTo>
                <a:lnTo>
                  <a:pt x="6225650" y="6858001"/>
                </a:lnTo>
                <a:lnTo>
                  <a:pt x="6147288" y="6858000"/>
                </a:lnTo>
                <a:lnTo>
                  <a:pt x="5527256" y="6237969"/>
                </a:lnTo>
                <a:lnTo>
                  <a:pt x="4907224" y="6858001"/>
                </a:lnTo>
                <a:lnTo>
                  <a:pt x="4828858" y="6858001"/>
                </a:lnTo>
                <a:lnTo>
                  <a:pt x="5488074" y="6198786"/>
                </a:lnTo>
                <a:lnTo>
                  <a:pt x="4782349" y="5493062"/>
                </a:lnTo>
                <a:lnTo>
                  <a:pt x="4696135" y="5493062"/>
                </a:lnTo>
                <a:lnTo>
                  <a:pt x="3990412" y="6198785"/>
                </a:lnTo>
                <a:lnTo>
                  <a:pt x="4649627" y="6858000"/>
                </a:lnTo>
                <a:lnTo>
                  <a:pt x="4571260" y="6858001"/>
                </a:lnTo>
                <a:lnTo>
                  <a:pt x="3951228" y="6237969"/>
                </a:lnTo>
                <a:lnTo>
                  <a:pt x="3331197" y="6858001"/>
                </a:lnTo>
                <a:lnTo>
                  <a:pt x="3252832" y="6858001"/>
                </a:lnTo>
                <a:lnTo>
                  <a:pt x="3912046" y="6198788"/>
                </a:lnTo>
                <a:lnTo>
                  <a:pt x="3206320" y="5493062"/>
                </a:lnTo>
                <a:lnTo>
                  <a:pt x="3120109" y="5493062"/>
                </a:lnTo>
                <a:lnTo>
                  <a:pt x="2414383" y="6198788"/>
                </a:lnTo>
                <a:lnTo>
                  <a:pt x="3073600" y="6858003"/>
                </a:lnTo>
                <a:lnTo>
                  <a:pt x="2995232" y="6858003"/>
                </a:lnTo>
                <a:lnTo>
                  <a:pt x="2375200" y="6237971"/>
                </a:lnTo>
                <a:lnTo>
                  <a:pt x="1755169" y="6858001"/>
                </a:lnTo>
                <a:lnTo>
                  <a:pt x="1676803" y="6858001"/>
                </a:lnTo>
                <a:lnTo>
                  <a:pt x="2336017" y="6198788"/>
                </a:lnTo>
                <a:lnTo>
                  <a:pt x="1630291" y="5493062"/>
                </a:lnTo>
                <a:lnTo>
                  <a:pt x="1544086" y="5493062"/>
                </a:lnTo>
                <a:lnTo>
                  <a:pt x="838362" y="6198786"/>
                </a:lnTo>
                <a:lnTo>
                  <a:pt x="1497577" y="6858001"/>
                </a:lnTo>
                <a:lnTo>
                  <a:pt x="1419208" y="6858001"/>
                </a:lnTo>
                <a:lnTo>
                  <a:pt x="799177" y="6237971"/>
                </a:lnTo>
                <a:lnTo>
                  <a:pt x="179143" y="6858004"/>
                </a:lnTo>
                <a:lnTo>
                  <a:pt x="100780" y="6858004"/>
                </a:lnTo>
                <a:lnTo>
                  <a:pt x="759995" y="6198789"/>
                </a:lnTo>
                <a:lnTo>
                  <a:pt x="54270" y="5493062"/>
                </a:lnTo>
                <a:lnTo>
                  <a:pt x="0" y="5493062"/>
                </a:lnTo>
                <a:lnTo>
                  <a:pt x="0" y="5326824"/>
                </a:lnTo>
                <a:lnTo>
                  <a:pt x="55933" y="5326824"/>
                </a:lnTo>
                <a:lnTo>
                  <a:pt x="759994" y="4622763"/>
                </a:lnTo>
                <a:lnTo>
                  <a:pt x="53580" y="3916350"/>
                </a:lnTo>
                <a:lnTo>
                  <a:pt x="0" y="3916350"/>
                </a:lnTo>
                <a:lnTo>
                  <a:pt x="0" y="3750112"/>
                </a:lnTo>
                <a:lnTo>
                  <a:pt x="56622" y="3750112"/>
                </a:lnTo>
                <a:lnTo>
                  <a:pt x="759997" y="3046757"/>
                </a:lnTo>
                <a:lnTo>
                  <a:pt x="50184" y="2336942"/>
                </a:lnTo>
                <a:lnTo>
                  <a:pt x="0" y="2336942"/>
                </a:lnTo>
                <a:lnTo>
                  <a:pt x="0" y="2170704"/>
                </a:lnTo>
                <a:lnTo>
                  <a:pt x="60021" y="2170704"/>
                </a:lnTo>
                <a:lnTo>
                  <a:pt x="759995" y="1470727"/>
                </a:lnTo>
                <a:lnTo>
                  <a:pt x="54366" y="765093"/>
                </a:lnTo>
                <a:lnTo>
                  <a:pt x="0" y="765093"/>
                </a:lnTo>
                <a:lnTo>
                  <a:pt x="0" y="598857"/>
                </a:lnTo>
                <a:lnTo>
                  <a:pt x="55839" y="598857"/>
                </a:lnTo>
                <a:lnTo>
                  <a:pt x="654694" y="2"/>
                </a:lnTo>
                <a:lnTo>
                  <a:pt x="733060" y="2"/>
                </a:lnTo>
                <a:lnTo>
                  <a:pt x="92899" y="640162"/>
                </a:lnTo>
                <a:lnTo>
                  <a:pt x="92899" y="725264"/>
                </a:lnTo>
                <a:lnTo>
                  <a:pt x="799177" y="1431548"/>
                </a:lnTo>
                <a:lnTo>
                  <a:pt x="1502876" y="727845"/>
                </a:lnTo>
                <a:lnTo>
                  <a:pt x="1502876" y="63758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0F481AE6-B71A-4A9E-9BEF-5F05562836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1670491638"/>
      </p:ext>
    </p:extLst>
  </p:cSld>
  <p:clrMapOvr>
    <a:masterClrMapping/>
  </p:clrMapOvr>
  <mc:AlternateContent xmlns:mc="http://schemas.openxmlformats.org/markup-compatibility/2006" xmlns:p14="http://schemas.microsoft.com/office/powerpoint/2010/main">
    <mc:Choice Requires="p14">
      <p:transition spd="med" p14:dur="700" advTm="33068">
        <p:fade/>
      </p:transition>
    </mc:Choice>
    <mc:Fallback xmlns="">
      <p:transition spd="med" advTm="330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964536" y="804333"/>
            <a:ext cx="3391017" cy="5249334"/>
          </a:xfrm>
        </p:spPr>
        <p:txBody>
          <a:bodyPr rtlCol="0">
            <a:normAutofit/>
          </a:bodyPr>
          <a:lstStyle/>
          <a:p>
            <a:pPr algn="r" rtl="0"/>
            <a:r>
              <a:rPr lang="nl-NL" sz="4600" dirty="0"/>
              <a:t>De Modernisering</a:t>
            </a:r>
          </a:p>
        </p:txBody>
      </p:sp>
      <p:cxnSp>
        <p:nvCxnSpPr>
          <p:cNvPr id="22" name="Straight Connector 18">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6378"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jdelijke aanduiding voor inhoud 2">
            <a:extLst>
              <a:ext uri="{FF2B5EF4-FFF2-40B4-BE49-F238E27FC236}">
                <a16:creationId xmlns:a16="http://schemas.microsoft.com/office/drawing/2014/main" id="{C53E5820-0D4C-409F-B9CD-3A16A7E4EAEF}"/>
              </a:ext>
            </a:extLst>
          </p:cNvPr>
          <p:cNvSpPr>
            <a:spLocks noGrp="1"/>
          </p:cNvSpPr>
          <p:nvPr>
            <p:ph idx="1"/>
          </p:nvPr>
        </p:nvSpPr>
        <p:spPr>
          <a:xfrm>
            <a:off x="4997204" y="804333"/>
            <a:ext cx="6256915" cy="5249334"/>
          </a:xfrm>
        </p:spPr>
        <p:txBody>
          <a:bodyPr rtlCol="0" anchor="ctr">
            <a:normAutofit/>
          </a:bodyPr>
          <a:lstStyle/>
          <a:p>
            <a:pPr rtl="0"/>
            <a:r>
              <a:rPr lang="nl-NL" sz="2400" b="1" dirty="0"/>
              <a:t>Wat heeft het Departement Onderwijs beslist?</a:t>
            </a:r>
          </a:p>
          <a:p>
            <a:pPr rtl="0"/>
            <a:r>
              <a:rPr lang="nl-NL" dirty="0"/>
              <a:t>Alle huidige studierichtingen zullen ondergebracht worden in 8 verschillende studiedomeinen.</a:t>
            </a:r>
          </a:p>
          <a:p>
            <a:pPr rtl="0"/>
            <a:r>
              <a:rPr lang="nl-NL" dirty="0"/>
              <a:t>Men spreekt van een ordeningskader met daarin acht studiedomeinen:</a:t>
            </a:r>
          </a:p>
          <a:p>
            <a:pPr lvl="1"/>
            <a:r>
              <a:rPr lang="nl-NL" sz="2000" dirty="0">
                <a:solidFill>
                  <a:srgbClr val="C00000"/>
                </a:solidFill>
              </a:rPr>
              <a:t>1) Taal &amp; Cultuur</a:t>
            </a:r>
          </a:p>
          <a:p>
            <a:pPr lvl="1"/>
            <a:r>
              <a:rPr lang="nl-NL" sz="2000" dirty="0">
                <a:solidFill>
                  <a:srgbClr val="C00000"/>
                </a:solidFill>
              </a:rPr>
              <a:t>2) STEM</a:t>
            </a:r>
          </a:p>
          <a:p>
            <a:pPr lvl="1"/>
            <a:r>
              <a:rPr lang="nl-NL" sz="2000" dirty="0">
                <a:solidFill>
                  <a:srgbClr val="C00000"/>
                </a:solidFill>
              </a:rPr>
              <a:t>3) Economie &amp; Organisatie</a:t>
            </a:r>
          </a:p>
          <a:p>
            <a:pPr lvl="1"/>
            <a:r>
              <a:rPr lang="nl-NL" sz="2000" dirty="0">
                <a:solidFill>
                  <a:srgbClr val="C00000"/>
                </a:solidFill>
              </a:rPr>
              <a:t>4) Maatschappij &amp; Welzijn</a:t>
            </a:r>
          </a:p>
          <a:p>
            <a:pPr lvl="1"/>
            <a:r>
              <a:rPr lang="nl-NL" sz="2000" dirty="0"/>
              <a:t>5) Kunst &amp; Creatie</a:t>
            </a:r>
          </a:p>
          <a:p>
            <a:pPr lvl="1"/>
            <a:r>
              <a:rPr lang="nl-NL" sz="2000" dirty="0"/>
              <a:t>6) Land- en Tuinbouw</a:t>
            </a:r>
          </a:p>
          <a:p>
            <a:pPr lvl="1"/>
            <a:r>
              <a:rPr lang="nl-NL" sz="2000" dirty="0"/>
              <a:t>7) Sport</a:t>
            </a:r>
          </a:p>
          <a:p>
            <a:pPr lvl="1"/>
            <a:r>
              <a:rPr lang="nl-NL" sz="2000" dirty="0"/>
              <a:t>8) Voeding &amp; Horeca</a:t>
            </a:r>
            <a:endParaRPr lang="nl-NL" dirty="0"/>
          </a:p>
        </p:txBody>
      </p:sp>
      <p:pic>
        <p:nvPicPr>
          <p:cNvPr id="4" name="Audio 3">
            <a:hlinkClick r:id="" action="ppaction://media"/>
            <a:extLst>
              <a:ext uri="{FF2B5EF4-FFF2-40B4-BE49-F238E27FC236}">
                <a16:creationId xmlns:a16="http://schemas.microsoft.com/office/drawing/2014/main" id="{C04DD5D6-A28C-43EB-AD2B-E6C8077F04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422892359"/>
      </p:ext>
    </p:extLst>
  </p:cSld>
  <p:clrMapOvr>
    <a:masterClrMapping/>
  </p:clrMapOvr>
  <mc:AlternateContent xmlns:mc="http://schemas.openxmlformats.org/markup-compatibility/2006" xmlns:p14="http://schemas.microsoft.com/office/powerpoint/2010/main">
    <mc:Choice Requires="p14">
      <p:transition spd="med" p14:dur="700" advTm="39421">
        <p:fade/>
      </p:transition>
    </mc:Choice>
    <mc:Fallback xmlns="">
      <p:transition spd="med" advTm="394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30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p:cNvSpPr>
            <a:spLocks noGrp="1"/>
          </p:cNvSpPr>
          <p:nvPr>
            <p:ph type="title"/>
          </p:nvPr>
        </p:nvSpPr>
        <p:spPr>
          <a:xfrm>
            <a:off x="964536" y="804333"/>
            <a:ext cx="3391017" cy="5249334"/>
          </a:xfrm>
        </p:spPr>
        <p:txBody>
          <a:bodyPr rtlCol="0">
            <a:normAutofit/>
          </a:bodyPr>
          <a:lstStyle/>
          <a:p>
            <a:pPr algn="r" rtl="0"/>
            <a:r>
              <a:rPr lang="nl-NL" sz="4600" dirty="0">
                <a:solidFill>
                  <a:srgbClr val="FFFFFF"/>
                </a:solidFill>
              </a:rPr>
              <a:t>De Modernisering</a:t>
            </a:r>
          </a:p>
        </p:txBody>
      </p:sp>
      <p:sp>
        <p:nvSpPr>
          <p:cNvPr id="12" name="Tijdelijke aanduiding voor inhoud 2">
            <a:extLst>
              <a:ext uri="{FF2B5EF4-FFF2-40B4-BE49-F238E27FC236}">
                <a16:creationId xmlns:a16="http://schemas.microsoft.com/office/drawing/2014/main" id="{C53E5820-0D4C-409F-B9CD-3A16A7E4EAEF}"/>
              </a:ext>
            </a:extLst>
          </p:cNvPr>
          <p:cNvSpPr>
            <a:spLocks noGrp="1"/>
          </p:cNvSpPr>
          <p:nvPr>
            <p:ph idx="1"/>
          </p:nvPr>
        </p:nvSpPr>
        <p:spPr>
          <a:xfrm>
            <a:off x="4949758" y="404664"/>
            <a:ext cx="6545254" cy="5976664"/>
          </a:xfrm>
        </p:spPr>
        <p:txBody>
          <a:bodyPr rtlCol="0" anchor="ctr">
            <a:normAutofit/>
          </a:bodyPr>
          <a:lstStyle/>
          <a:p>
            <a:pPr rtl="0"/>
            <a:r>
              <a:rPr lang="nl-NL" sz="2400" b="1" dirty="0"/>
              <a:t>Wat heeft het Departement Onderwijs beslist?</a:t>
            </a:r>
          </a:p>
          <a:p>
            <a:pPr rtl="0"/>
            <a:r>
              <a:rPr lang="nl-NL" dirty="0"/>
              <a:t>Leerlingen kiezen voor een studierichting in een bepaald domein en daarin kiezen ze in welke finaliteit ze willen afstuderen:</a:t>
            </a:r>
          </a:p>
          <a:p>
            <a:pPr lvl="2"/>
            <a:r>
              <a:rPr lang="nl-NL" sz="2000" dirty="0"/>
              <a:t>1) D </a:t>
            </a:r>
            <a:r>
              <a:rPr lang="nl-NL" sz="2000" dirty="0">
                <a:sym typeface="Wingdings" panose="05000000000000000000" pitchFamily="2" charset="2"/>
              </a:rPr>
              <a:t> Doorstroomfinaliteit</a:t>
            </a:r>
          </a:p>
          <a:p>
            <a:pPr lvl="2"/>
            <a:r>
              <a:rPr lang="nl-NL" sz="2000" dirty="0">
                <a:sym typeface="Wingdings" panose="05000000000000000000" pitchFamily="2" charset="2"/>
              </a:rPr>
              <a:t>2) D/A  Dubbele finaliteit</a:t>
            </a:r>
          </a:p>
          <a:p>
            <a:pPr lvl="2"/>
            <a:r>
              <a:rPr lang="nl-NL" sz="2000" dirty="0">
                <a:sym typeface="Wingdings" panose="05000000000000000000" pitchFamily="2" charset="2"/>
              </a:rPr>
              <a:t>3) A  Arbeidsfinaliteit</a:t>
            </a:r>
          </a:p>
          <a:p>
            <a:pPr marL="127977" lvl="1" indent="0">
              <a:buNone/>
            </a:pPr>
            <a:r>
              <a:rPr lang="nl-NL" sz="2200" dirty="0"/>
              <a:t>Hoe een studiekeuze maken?</a:t>
            </a:r>
            <a:endParaRPr lang="nl-NL" sz="2200" dirty="0">
              <a:sym typeface="Wingdings" panose="05000000000000000000" pitchFamily="2" charset="2"/>
            </a:endParaRPr>
          </a:p>
          <a:p>
            <a:pPr lvl="2">
              <a:buFontTx/>
              <a:buChar char="-"/>
            </a:pPr>
            <a:r>
              <a:rPr lang="nl-NL" sz="2000" dirty="0">
                <a:sym typeface="Wingdings" panose="05000000000000000000" pitchFamily="2" charset="2"/>
              </a:rPr>
              <a:t>In de 1e graad: vooral observerend en oriënterend.</a:t>
            </a:r>
          </a:p>
          <a:p>
            <a:pPr lvl="2">
              <a:buFontTx/>
              <a:buChar char="-"/>
            </a:pPr>
            <a:r>
              <a:rPr lang="nl-NL" sz="2000" dirty="0">
                <a:sym typeface="Wingdings" panose="05000000000000000000" pitchFamily="2" charset="2"/>
              </a:rPr>
              <a:t>In de 2e graad: breed</a:t>
            </a:r>
          </a:p>
          <a:p>
            <a:pPr marL="310803" lvl="2" indent="0">
              <a:buNone/>
            </a:pPr>
            <a:r>
              <a:rPr lang="nl-NL" sz="2000" dirty="0">
                <a:sym typeface="Wingdings" panose="05000000000000000000" pitchFamily="2" charset="2"/>
              </a:rPr>
              <a:t>		    keuze van domein door interesse van de</a:t>
            </a:r>
            <a:br>
              <a:rPr lang="nl-NL" sz="2000" dirty="0">
                <a:sym typeface="Wingdings" panose="05000000000000000000" pitchFamily="2" charset="2"/>
              </a:rPr>
            </a:br>
            <a:r>
              <a:rPr lang="nl-NL" sz="2000" dirty="0">
                <a:sym typeface="Wingdings" panose="05000000000000000000" pitchFamily="2" charset="2"/>
              </a:rPr>
              <a:t>                          leerling</a:t>
            </a:r>
          </a:p>
          <a:p>
            <a:pPr marL="310803" lvl="2" indent="0">
              <a:buNone/>
            </a:pPr>
            <a:r>
              <a:rPr lang="nl-NL" sz="2000" dirty="0">
                <a:sym typeface="Wingdings" panose="05000000000000000000" pitchFamily="2" charset="2"/>
              </a:rPr>
              <a:t>		    keuze van finaliteit door abstractie- </a:t>
            </a:r>
            <a:br>
              <a:rPr lang="nl-NL" sz="2000" dirty="0">
                <a:sym typeface="Wingdings" panose="05000000000000000000" pitchFamily="2" charset="2"/>
              </a:rPr>
            </a:br>
            <a:r>
              <a:rPr lang="nl-NL" sz="2000" dirty="0">
                <a:sym typeface="Wingdings" panose="05000000000000000000" pitchFamily="2" charset="2"/>
              </a:rPr>
              <a:t>                          vermogen van de leerling.</a:t>
            </a:r>
          </a:p>
          <a:p>
            <a:pPr lvl="2">
              <a:buFontTx/>
              <a:buChar char="-"/>
            </a:pPr>
            <a:r>
              <a:rPr lang="nl-NL" sz="2000" dirty="0">
                <a:sym typeface="Wingdings" panose="05000000000000000000" pitchFamily="2" charset="2"/>
              </a:rPr>
              <a:t>In de 3e graad: keuze is sterker en fijnmaziger</a:t>
            </a:r>
            <a:br>
              <a:rPr lang="nl-NL" sz="2000" dirty="0">
                <a:sym typeface="Wingdings" panose="05000000000000000000" pitchFamily="2" charset="2"/>
              </a:rPr>
            </a:br>
            <a:r>
              <a:rPr lang="nl-NL" sz="2000" dirty="0">
                <a:sym typeface="Wingdings" panose="05000000000000000000" pitchFamily="2" charset="2"/>
              </a:rPr>
              <a:t>                        geprofileerd naar inhoud en finaliteit.</a:t>
            </a:r>
            <a:endParaRPr lang="nl-NL" sz="2000" dirty="0"/>
          </a:p>
        </p:txBody>
      </p:sp>
      <p:pic>
        <p:nvPicPr>
          <p:cNvPr id="7" name="Graphic 6" descr="Klep open">
            <a:hlinkClick r:id="rId5" action="ppaction://hlinksldjump"/>
            <a:extLst>
              <a:ext uri="{FF2B5EF4-FFF2-40B4-BE49-F238E27FC236}">
                <a16:creationId xmlns:a16="http://schemas.microsoft.com/office/drawing/2014/main" id="{DBCF0B2C-1F27-4405-AB81-3D4677BD0A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84660" y="5759557"/>
            <a:ext cx="914400" cy="914400"/>
          </a:xfrm>
          <a:prstGeom prst="rect">
            <a:avLst/>
          </a:prstGeom>
        </p:spPr>
      </p:pic>
      <p:pic>
        <p:nvPicPr>
          <p:cNvPr id="3" name="Audio 2">
            <a:hlinkClick r:id="" action="ppaction://media"/>
            <a:extLst>
              <a:ext uri="{FF2B5EF4-FFF2-40B4-BE49-F238E27FC236}">
                <a16:creationId xmlns:a16="http://schemas.microsoft.com/office/drawing/2014/main" id="{82F4174A-47B1-4F1D-9857-A7F0CE705E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364896536"/>
      </p:ext>
    </p:extLst>
  </p:cSld>
  <p:clrMapOvr>
    <a:masterClrMapping/>
  </p:clrMapOvr>
  <mc:AlternateContent xmlns:mc="http://schemas.openxmlformats.org/markup-compatibility/2006" xmlns:p14="http://schemas.microsoft.com/office/powerpoint/2010/main">
    <mc:Choice Requires="p14">
      <p:transition spd="med" p14:dur="700" advTm="66896">
        <p:fade/>
      </p:transition>
    </mc:Choice>
    <mc:Fallback xmlns="">
      <p:transition spd="med" advTm="668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CC07B32-2DE1-4A92-BAA9-5DCFDEF6A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Freeform 9">
            <a:extLst>
              <a:ext uri="{FF2B5EF4-FFF2-40B4-BE49-F238E27FC236}">
                <a16:creationId xmlns:a16="http://schemas.microsoft.com/office/drawing/2014/main" id="{5275141D-4582-414D-81DB-7A2B47BB5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8"/>
            <a:ext cx="12188803"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 name="Straight Connector 11">
            <a:extLst>
              <a:ext uri="{FF2B5EF4-FFF2-40B4-BE49-F238E27FC236}">
                <a16:creationId xmlns:a16="http://schemas.microsoft.com/office/drawing/2014/main" id="{5F9954D2-3994-4E57-A489-6FC5AE45D0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4657"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9"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5551"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5">
            <a:extLst>
              <a:ext uri="{FF2B5EF4-FFF2-40B4-BE49-F238E27FC236}">
                <a16:creationId xmlns:a16="http://schemas.microsoft.com/office/drawing/2014/main" id="{B94D87A0-BA55-4A8B-9FD6-6109543D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764" y="620720"/>
            <a:ext cx="3365177" cy="5571069"/>
          </a:xfrm>
          <a:prstGeom prst="rect">
            <a:avLst/>
          </a:prstGeom>
          <a:blipFill dpi="0" rotWithShape="1">
            <a:blip r:embed="rId5">
              <a:duotone>
                <a:schemeClr val="accent1">
                  <a:shade val="45000"/>
                  <a:satMod val="135000"/>
                </a:schemeClr>
                <a:prstClr val="white"/>
              </a:duotone>
            </a:blip>
            <a:srcRect/>
            <a:tile tx="0" ty="0" sx="80000" sy="80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490" y="620720"/>
            <a:ext cx="7321324"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a:extLst>
              <a:ext uri="{FF2B5EF4-FFF2-40B4-BE49-F238E27FC236}">
                <a16:creationId xmlns:a16="http://schemas.microsoft.com/office/drawing/2014/main" id="{A4D1F16D-45D3-4DA8-9890-CE9DC8ADCEDE}"/>
              </a:ext>
            </a:extLst>
          </p:cNvPr>
          <p:cNvSpPr>
            <a:spLocks noGrp="1"/>
          </p:cNvSpPr>
          <p:nvPr>
            <p:ph type="title"/>
          </p:nvPr>
        </p:nvSpPr>
        <p:spPr>
          <a:xfrm>
            <a:off x="4711996" y="1105351"/>
            <a:ext cx="6352312" cy="3023981"/>
          </a:xfrm>
        </p:spPr>
        <p:txBody>
          <a:bodyPr vert="horz" lIns="91440" tIns="45720" rIns="91440" bIns="45720" rtlCol="0" anchor="b">
            <a:normAutofit/>
          </a:bodyPr>
          <a:lstStyle/>
          <a:p>
            <a:pPr algn="l" defTabSz="914400"/>
            <a:r>
              <a:rPr lang="en-US" sz="4800" dirty="0" err="1">
                <a:solidFill>
                  <a:srgbClr val="FFFFFF"/>
                </a:solidFill>
              </a:rPr>
              <a:t>Onze</a:t>
            </a:r>
            <a:r>
              <a:rPr lang="en-US" sz="4800" dirty="0">
                <a:solidFill>
                  <a:srgbClr val="FFFFFF"/>
                </a:solidFill>
              </a:rPr>
              <a:t> 3e </a:t>
            </a:r>
            <a:r>
              <a:rPr lang="en-US" sz="4800" dirty="0" err="1">
                <a:solidFill>
                  <a:srgbClr val="FFFFFF"/>
                </a:solidFill>
              </a:rPr>
              <a:t>graad</a:t>
            </a:r>
            <a:endParaRPr lang="en-US" sz="4800" dirty="0">
              <a:solidFill>
                <a:srgbClr val="FFFFFF"/>
              </a:solidFill>
            </a:endParaRPr>
          </a:p>
        </p:txBody>
      </p:sp>
      <p:cxnSp>
        <p:nvCxnSpPr>
          <p:cNvPr id="15"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1670" y="4214336"/>
            <a:ext cx="511930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AD34D451-0032-4393-ADFC-270E04AAA7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325" y="6032500"/>
            <a:ext cx="609600" cy="609600"/>
          </a:xfrm>
          <a:prstGeom prst="rect">
            <a:avLst/>
          </a:prstGeom>
        </p:spPr>
      </p:pic>
    </p:spTree>
    <p:extLst>
      <p:ext uri="{BB962C8B-B14F-4D97-AF65-F5344CB8AC3E}">
        <p14:creationId xmlns:p14="http://schemas.microsoft.com/office/powerpoint/2010/main" val="760526311"/>
      </p:ext>
    </p:extLst>
  </p:cSld>
  <p:clrMapOvr>
    <a:masterClrMapping/>
  </p:clrMapOvr>
  <mc:AlternateContent xmlns:mc="http://schemas.openxmlformats.org/markup-compatibility/2006" xmlns:p14="http://schemas.microsoft.com/office/powerpoint/2010/main">
    <mc:Choice Requires="p14">
      <p:transition spd="med" p14:dur="700" advTm="9322">
        <p:fade/>
      </p:transition>
    </mc:Choice>
    <mc:Fallback xmlns="">
      <p:transition spd="med" advTm="9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dirty="0"/>
              <a:t>Schema van onze 3e graad</a:t>
            </a:r>
          </a:p>
        </p:txBody>
      </p:sp>
      <p:pic>
        <p:nvPicPr>
          <p:cNvPr id="7" name="Graphic 6" descr="Klep open">
            <a:hlinkClick r:id="rId5" action="ppaction://hlinksldjump"/>
            <a:extLst>
              <a:ext uri="{FF2B5EF4-FFF2-40B4-BE49-F238E27FC236}">
                <a16:creationId xmlns:a16="http://schemas.microsoft.com/office/drawing/2014/main" id="{71CBA708-3063-4F7C-9CA0-28060E79C1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48925" y="5575300"/>
            <a:ext cx="914400" cy="914400"/>
          </a:xfrm>
          <a:prstGeom prst="rect">
            <a:avLst/>
          </a:prstGeom>
        </p:spPr>
      </p:pic>
      <p:pic>
        <p:nvPicPr>
          <p:cNvPr id="3" name="Audio 2">
            <a:hlinkClick r:id="" action="ppaction://media"/>
            <a:extLst>
              <a:ext uri="{FF2B5EF4-FFF2-40B4-BE49-F238E27FC236}">
                <a16:creationId xmlns:a16="http://schemas.microsoft.com/office/drawing/2014/main" id="{9EB2FF73-E637-4695-B152-AF658B38C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3325" y="6032500"/>
            <a:ext cx="609600" cy="609600"/>
          </a:xfrm>
          <a:prstGeom prst="rect">
            <a:avLst/>
          </a:prstGeom>
        </p:spPr>
      </p:pic>
      <p:graphicFrame>
        <p:nvGraphicFramePr>
          <p:cNvPr id="8" name="Tijdelijke aanduiding voor inhoud 7">
            <a:extLst>
              <a:ext uri="{FF2B5EF4-FFF2-40B4-BE49-F238E27FC236}">
                <a16:creationId xmlns:a16="http://schemas.microsoft.com/office/drawing/2014/main" id="{91D1D37C-B405-4449-A3F2-B11B78C68C5C}"/>
              </a:ext>
            </a:extLst>
          </p:cNvPr>
          <p:cNvGraphicFramePr>
            <a:graphicFrameLocks noGrp="1"/>
          </p:cNvGraphicFramePr>
          <p:nvPr>
            <p:ph idx="1"/>
            <p:extLst>
              <p:ext uri="{D42A27DB-BD31-4B8C-83A1-F6EECF244321}">
                <p14:modId xmlns:p14="http://schemas.microsoft.com/office/powerpoint/2010/main" val="570198294"/>
              </p:ext>
            </p:extLst>
          </p:nvPr>
        </p:nvGraphicFramePr>
        <p:xfrm>
          <a:off x="1098804" y="2420888"/>
          <a:ext cx="9361040" cy="3894013"/>
        </p:xfrm>
        <a:graphic>
          <a:graphicData uri="http://schemas.openxmlformats.org/drawingml/2006/table">
            <a:tbl>
              <a:tblPr firstRow="1" firstCol="1" bandRow="1"/>
              <a:tblGrid>
                <a:gridCol w="2934638">
                  <a:extLst>
                    <a:ext uri="{9D8B030D-6E8A-4147-A177-3AD203B41FA5}">
                      <a16:colId xmlns:a16="http://schemas.microsoft.com/office/drawing/2014/main" val="4278651473"/>
                    </a:ext>
                  </a:extLst>
                </a:gridCol>
                <a:gridCol w="3670564">
                  <a:extLst>
                    <a:ext uri="{9D8B030D-6E8A-4147-A177-3AD203B41FA5}">
                      <a16:colId xmlns:a16="http://schemas.microsoft.com/office/drawing/2014/main" val="2338106759"/>
                    </a:ext>
                  </a:extLst>
                </a:gridCol>
                <a:gridCol w="2755838">
                  <a:extLst>
                    <a:ext uri="{9D8B030D-6E8A-4147-A177-3AD203B41FA5}">
                      <a16:colId xmlns:a16="http://schemas.microsoft.com/office/drawing/2014/main" val="2918516822"/>
                    </a:ext>
                  </a:extLst>
                </a:gridCol>
              </a:tblGrid>
              <a:tr h="310704">
                <a:tc>
                  <a:txBody>
                    <a:bodyPr/>
                    <a:lstStyle/>
                    <a:p>
                      <a:pPr>
                        <a:lnSpc>
                          <a:spcPct val="107000"/>
                        </a:lnSpc>
                        <a:spcAft>
                          <a:spcPts val="0"/>
                        </a:spcAft>
                      </a:pPr>
                      <a:r>
                        <a:rPr lang="nl-BE" sz="24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Domein</a:t>
                      </a:r>
                      <a:endParaRPr lang="nl-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gn="ctr">
                        <a:lnSpc>
                          <a:spcPct val="107000"/>
                        </a:lnSpc>
                        <a:spcAft>
                          <a:spcPts val="0"/>
                        </a:spcAft>
                      </a:pPr>
                      <a:r>
                        <a:rPr lang="nl-BE" sz="240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Doorstroom</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a:lnSpc>
                          <a:spcPct val="107000"/>
                        </a:lnSpc>
                        <a:spcAft>
                          <a:spcPts val="0"/>
                        </a:spcAft>
                      </a:pPr>
                      <a:r>
                        <a:rPr lang="nl-BE" sz="240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Dubbele Finaliteit</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extLst>
                  <a:ext uri="{0D108BD9-81ED-4DB2-BD59-A6C34878D82A}">
                    <a16:rowId xmlns:a16="http://schemas.microsoft.com/office/drawing/2014/main" val="221290561"/>
                  </a:ext>
                </a:extLst>
              </a:tr>
              <a:tr h="868540">
                <a:tc>
                  <a:txBody>
                    <a:bodyPr/>
                    <a:lstStyle/>
                    <a:p>
                      <a:pPr>
                        <a:lnSpc>
                          <a:spcPct val="107000"/>
                        </a:lnSpc>
                        <a:spcAft>
                          <a:spcPts val="0"/>
                        </a:spcAft>
                      </a:pPr>
                      <a:r>
                        <a:rPr lang="nl-BE" sz="2000" i="1">
                          <a:solidFill>
                            <a:srgbClr val="D9E2F3"/>
                          </a:solidFill>
                          <a:effectLst/>
                          <a:latin typeface="Franklin Gothic Book" panose="020B0503020102020204" pitchFamily="34" charset="0"/>
                          <a:ea typeface="Calibri" panose="020F0502020204030204" pitchFamily="34" charset="0"/>
                          <a:cs typeface="Times New Roman" panose="02020603050405020304" pitchFamily="18" charset="0"/>
                        </a:rPr>
                        <a:t>Taal &amp; Cultuur</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nl-BE" sz="2000">
                          <a:solidFill>
                            <a:srgbClr val="D9E2F3"/>
                          </a:solidFill>
                          <a:effectLst/>
                          <a:latin typeface="Franklin Gothic Book" panose="020B0503020102020204" pitchFamily="34" charset="0"/>
                          <a:ea typeface="Calibri" panose="020F0502020204030204" pitchFamily="34" charset="0"/>
                          <a:cs typeface="Times New Roman" panose="02020603050405020304" pitchFamily="18" charset="0"/>
                        </a:rPr>
                        <a:t>Latijn -Wiskunde</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2000">
                          <a:solidFill>
                            <a:srgbClr val="D9E2F3"/>
                          </a:solidFill>
                          <a:effectLst/>
                          <a:latin typeface="Franklin Gothic Book" panose="020B0503020102020204" pitchFamily="34" charset="0"/>
                          <a:ea typeface="Calibri" panose="020F0502020204030204" pitchFamily="34" charset="0"/>
                          <a:cs typeface="Times New Roman" panose="02020603050405020304" pitchFamily="18" charset="0"/>
                        </a:rPr>
                        <a:t>Latijn-Moderne talen</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2000">
                          <a:solidFill>
                            <a:srgbClr val="D9E2F3"/>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nSpc>
                          <a:spcPct val="107000"/>
                        </a:lnSpc>
                        <a:spcAft>
                          <a:spcPts val="0"/>
                        </a:spcAft>
                      </a:pPr>
                      <a:r>
                        <a:rPr lang="nl-BE" sz="2000">
                          <a:effectLst/>
                          <a:latin typeface="Franklin Gothic Book" panose="020B0503020102020204" pitchFamily="34" charset="0"/>
                          <a:ea typeface="Calibri" panose="020F0502020204030204" pitchFamily="34" charset="0"/>
                          <a:cs typeface="Times New Roman" panose="02020603050405020304" pitchFamily="18" charset="0"/>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009700019"/>
                  </a:ext>
                </a:extLst>
              </a:tr>
              <a:tr h="868540">
                <a:tc>
                  <a:txBody>
                    <a:bodyPr/>
                    <a:lstStyle/>
                    <a:p>
                      <a:pPr>
                        <a:lnSpc>
                          <a:spcPct val="107000"/>
                        </a:lnSpc>
                        <a:spcAft>
                          <a:spcPts val="0"/>
                        </a:spcAft>
                      </a:pPr>
                      <a:r>
                        <a:rPr lang="nl-BE" sz="2000" i="1">
                          <a:solidFill>
                            <a:srgbClr val="E2EFD9"/>
                          </a:solidFill>
                          <a:effectLst/>
                          <a:latin typeface="Franklin Gothic Book" panose="020B0503020102020204" pitchFamily="34" charset="0"/>
                          <a:ea typeface="Calibri" panose="020F0502020204030204" pitchFamily="34" charset="0"/>
                          <a:cs typeface="Times New Roman" panose="02020603050405020304" pitchFamily="18" charset="0"/>
                        </a:rPr>
                        <a:t>STEM</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nl-BE" sz="2000">
                          <a:solidFill>
                            <a:srgbClr val="E2EFD9"/>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2000">
                          <a:solidFill>
                            <a:srgbClr val="E2EFD9"/>
                          </a:solidFill>
                          <a:effectLst/>
                          <a:latin typeface="Franklin Gothic Book" panose="020B0503020102020204" pitchFamily="34" charset="0"/>
                          <a:ea typeface="Calibri" panose="020F0502020204030204" pitchFamily="34" charset="0"/>
                          <a:cs typeface="Times New Roman" panose="02020603050405020304" pitchFamily="18" charset="0"/>
                        </a:rPr>
                        <a:t>Wetenschappen – Wiskunde</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2000">
                          <a:solidFill>
                            <a:srgbClr val="E2EFD9"/>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07000"/>
                        </a:lnSpc>
                        <a:spcAft>
                          <a:spcPts val="0"/>
                        </a:spcAft>
                      </a:pPr>
                      <a:r>
                        <a:rPr lang="nl-BE" sz="2000">
                          <a:effectLst/>
                          <a:latin typeface="Franklin Gothic Book" panose="020B0503020102020204" pitchFamily="34" charset="0"/>
                          <a:ea typeface="Calibri" panose="020F0502020204030204" pitchFamily="34" charset="0"/>
                          <a:cs typeface="Times New Roman" panose="02020603050405020304" pitchFamily="18" charset="0"/>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499305022"/>
                  </a:ext>
                </a:extLst>
              </a:tr>
              <a:tr h="868540">
                <a:tc>
                  <a:txBody>
                    <a:bodyPr/>
                    <a:lstStyle/>
                    <a:p>
                      <a:pPr>
                        <a:lnSpc>
                          <a:spcPct val="107000"/>
                        </a:lnSpc>
                        <a:spcAft>
                          <a:spcPts val="0"/>
                        </a:spcAft>
                      </a:pPr>
                      <a:r>
                        <a:rPr lang="nl-BE" sz="2000" i="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Economie &amp; Organisatie</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spcAft>
                          <a:spcPts val="0"/>
                        </a:spcAft>
                      </a:pPr>
                      <a:r>
                        <a:rPr lang="nl-BE" sz="2000">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Economie – Wiskunde</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2000">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Economie – Moderne talen</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2000">
                          <a:effectLst/>
                          <a:latin typeface="Franklin Gothic Book" panose="020B0503020102020204" pitchFamily="34" charset="0"/>
                          <a:ea typeface="Calibri" panose="020F0502020204030204" pitchFamily="34" charset="0"/>
                          <a:cs typeface="Times New Roman" panose="02020603050405020304" pitchFamily="18" charset="0"/>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spcAft>
                          <a:spcPts val="0"/>
                        </a:spcAft>
                      </a:pPr>
                      <a:r>
                        <a:rPr lang="nl-BE" sz="2000">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M&amp;M (Handel)</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467898903"/>
                  </a:ext>
                </a:extLst>
              </a:tr>
              <a:tr h="574144">
                <a:tc>
                  <a:txBody>
                    <a:bodyPr/>
                    <a:lstStyle/>
                    <a:p>
                      <a:pPr>
                        <a:lnSpc>
                          <a:spcPct val="107000"/>
                        </a:lnSpc>
                        <a:spcAft>
                          <a:spcPts val="0"/>
                        </a:spcAft>
                      </a:pPr>
                      <a:r>
                        <a:rPr lang="nl-BE" sz="2000" i="1">
                          <a:solidFill>
                            <a:srgbClr val="FBE4D5"/>
                          </a:solidFill>
                          <a:effectLst/>
                          <a:latin typeface="Franklin Gothic Book" panose="020B0503020102020204" pitchFamily="34" charset="0"/>
                          <a:ea typeface="Calibri" panose="020F0502020204030204" pitchFamily="34" charset="0"/>
                          <a:cs typeface="Times New Roman" panose="02020603050405020304" pitchFamily="18" charset="0"/>
                        </a:rPr>
                        <a:t>Maatschappij &amp; Welzijn</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nl-BE" sz="2000">
                          <a:solidFill>
                            <a:srgbClr val="FBE4D5"/>
                          </a:solidFill>
                          <a:effectLst/>
                          <a:latin typeface="Franklin Gothic Book" panose="020B0503020102020204" pitchFamily="34" charset="0"/>
                          <a:ea typeface="Calibri" panose="020F0502020204030204" pitchFamily="34" charset="0"/>
                          <a:cs typeface="Times New Roman" panose="02020603050405020304" pitchFamily="18" charset="0"/>
                        </a:rPr>
                        <a:t>Humane Wetenschappen</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2000">
                          <a:solidFill>
                            <a:srgbClr val="FBE4D5"/>
                          </a:solidFill>
                          <a:effectLst/>
                          <a:latin typeface="Franklin Gothic Book" panose="020B0503020102020204" pitchFamily="34" charset="0"/>
                          <a:ea typeface="Calibri" panose="020F0502020204030204" pitchFamily="34" charset="0"/>
                          <a:cs typeface="Times New Roman" panose="02020603050405020304" pitchFamily="18" charset="0"/>
                        </a:rPr>
                        <a:t> </a:t>
                      </a:r>
                      <a:endParaRPr lang="nl-BE"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07000"/>
                        </a:lnSpc>
                        <a:spcAft>
                          <a:spcPts val="0"/>
                        </a:spcAft>
                      </a:pPr>
                      <a:r>
                        <a:rPr lang="nl-BE" sz="2000" dirty="0">
                          <a:effectLst/>
                          <a:latin typeface="Franklin Gothic Book" panose="020B0503020102020204" pitchFamily="34" charset="0"/>
                          <a:ea typeface="Calibri" panose="020F0502020204030204" pitchFamily="34" charset="0"/>
                          <a:cs typeface="Times New Roman" panose="02020603050405020304" pitchFamily="18" charset="0"/>
                        </a:rPr>
                        <a:t> </a:t>
                      </a:r>
                      <a:endParaRPr lang="nl-BE"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3314667380"/>
                  </a:ext>
                </a:extLst>
              </a:tr>
            </a:tbl>
          </a:graphicData>
        </a:graphic>
      </p:graphicFrame>
    </p:spTree>
    <p:extLst>
      <p:ext uri="{BB962C8B-B14F-4D97-AF65-F5344CB8AC3E}">
        <p14:creationId xmlns:p14="http://schemas.microsoft.com/office/powerpoint/2010/main" val="1627192060"/>
      </p:ext>
    </p:extLst>
  </p:cSld>
  <p:clrMapOvr>
    <a:masterClrMapping/>
  </p:clrMapOvr>
  <mc:AlternateContent xmlns:mc="http://schemas.openxmlformats.org/markup-compatibility/2006" xmlns:p14="http://schemas.microsoft.com/office/powerpoint/2010/main">
    <mc:Choice Requires="p14">
      <p:transition spd="med" p14:dur="700" advTm="29905">
        <p:fade/>
      </p:transition>
    </mc:Choice>
    <mc:Fallback xmlns="">
      <p:transition spd="med" advTm="299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al">
  <a:themeElements>
    <a:clrScheme name="Integra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Integra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ppt/theme/theme2.xml><?xml version="1.0" encoding="utf-8"?>
<a:theme xmlns:a="http://schemas.openxmlformats.org/drawingml/2006/main" name="1_Integraal">
  <a:themeElements>
    <a:clrScheme name="Roodoranj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Integra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3717</TotalTime>
  <Words>2753</Words>
  <Application>Microsoft Office PowerPoint</Application>
  <PresentationFormat>Aangepast</PresentationFormat>
  <Paragraphs>694</Paragraphs>
  <Slides>31</Slides>
  <Notes>19</Notes>
  <HiddenSlides>0</HiddenSlides>
  <MMClips>31</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31</vt:i4>
      </vt:variant>
    </vt:vector>
  </HeadingPairs>
  <TitlesOfParts>
    <vt:vector size="42" baseType="lpstr">
      <vt:lpstr>Arial</vt:lpstr>
      <vt:lpstr>Calibri</vt:lpstr>
      <vt:lpstr>Century Gothic</vt:lpstr>
      <vt:lpstr>Franklin Gothic Book</vt:lpstr>
      <vt:lpstr>Franklin Gothic Demi</vt:lpstr>
      <vt:lpstr>Tw Cen MT</vt:lpstr>
      <vt:lpstr>Tw Cen MT Condensed</vt:lpstr>
      <vt:lpstr>Tw Cen MT Condensed Extra Bold</vt:lpstr>
      <vt:lpstr>Wingdings 3</vt:lpstr>
      <vt:lpstr>Integraal</vt:lpstr>
      <vt:lpstr>1_Integraal</vt:lpstr>
      <vt:lpstr>Maak de juiste studiekeuze in  de 3de graad</vt:lpstr>
      <vt:lpstr>Inhoudstafel</vt:lpstr>
      <vt:lpstr>Ons pedagogisch project</vt:lpstr>
      <vt:lpstr>Waarom kiezen voor Bovenbouw Sint-Gertrudis?</vt:lpstr>
      <vt:lpstr>De Modernisering</vt:lpstr>
      <vt:lpstr>De Modernisering</vt:lpstr>
      <vt:lpstr>De Modernisering</vt:lpstr>
      <vt:lpstr>Onze 3e graad</vt:lpstr>
      <vt:lpstr>Schema van onze 3e graad</vt:lpstr>
      <vt:lpstr>Kiezen  voor een doorstroom-finaliteit</vt:lpstr>
      <vt:lpstr>Kiezen voor de Dubbele finaliteit</vt:lpstr>
      <vt:lpstr>Nieuw vanaf het schooljaar 2020-2021</vt:lpstr>
      <vt:lpstr>Keuze-uur in de 3de Graad</vt:lpstr>
      <vt:lpstr>PowerPoint-presentatie</vt:lpstr>
      <vt:lpstr>PowerPoint-presentatie</vt:lpstr>
      <vt:lpstr>PowerPoint-presentatie</vt:lpstr>
      <vt:lpstr>Lessentabel Latijn - Talen Latijn - Wiskunde</vt:lpstr>
      <vt:lpstr>PowerPoint-presentatie</vt:lpstr>
      <vt:lpstr>PowerPoint-presentatie</vt:lpstr>
      <vt:lpstr>Lessentabel Wetenschappen - Wiskunde</vt:lpstr>
      <vt:lpstr>PowerPoint-presentatie</vt:lpstr>
      <vt:lpstr>PowerPoint-presentatie</vt:lpstr>
      <vt:lpstr>PowerPoint-presentatie</vt:lpstr>
      <vt:lpstr>Lessentabel Economie - Talen Economie - Wiskunde</vt:lpstr>
      <vt:lpstr>PowerPoint-presentatie</vt:lpstr>
      <vt:lpstr>Lessentabel Marketing &amp; Management</vt:lpstr>
      <vt:lpstr>PowerPoint-presentatie</vt:lpstr>
      <vt:lpstr>PowerPoint-presentatie</vt:lpstr>
      <vt:lpstr>Lessentabel Humane Wetenschappen</vt:lpstr>
      <vt:lpstr>Hebben jullie nog vragen?</vt:lpstr>
      <vt:lpstr>Bedankt voor jullie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Maak de juiste studiekeuze in  de 3de graad</dc:title>
  <dc:creator>Nancy Snoekx</dc:creator>
  <cp:lastModifiedBy>Nancy Snoekx</cp:lastModifiedBy>
  <cp:revision>2</cp:revision>
  <dcterms:created xsi:type="dcterms:W3CDTF">2020-07-06T06:32:46Z</dcterms:created>
  <dcterms:modified xsi:type="dcterms:W3CDTF">2021-03-14T15:08:03Z</dcterms:modified>
</cp:coreProperties>
</file>